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0" r:id="rId3"/>
    <p:sldId id="257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1-16T08:08:0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08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172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583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1085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1792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32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27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3019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05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66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9358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23968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166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7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402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669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454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F8B4883-E662-4363-BDB4-8B5855504B34}" type="datetimeFigureOut">
              <a:rPr lang="it-IT" smtClean="0"/>
              <a:t>16/11/2021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7B34EE8-0959-4490-AAAF-F71039E0DAA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409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1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20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1C004E-9E56-479A-A275-C9E9F58F1D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2400" y="1247400"/>
            <a:ext cx="9144000" cy="1389928"/>
          </a:xfrm>
        </p:spPr>
        <p:txBody>
          <a:bodyPr/>
          <a:lstStyle/>
          <a:p>
            <a:r>
              <a:rPr lang="it-IT" dirty="0">
                <a:solidFill>
                  <a:srgbClr val="FFC000"/>
                </a:solidFill>
              </a:rPr>
              <a:t>TEAM  COORDINATORI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B39FAB0-6166-463F-8D7A-49D4724AC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2400" y="2847573"/>
            <a:ext cx="9144000" cy="1655762"/>
          </a:xfrm>
        </p:spPr>
        <p:txBody>
          <a:bodyPr>
            <a:noAutofit/>
          </a:bodyPr>
          <a:lstStyle/>
          <a:p>
            <a:r>
              <a:rPr lang="it-IT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UTILIZZARE LA PIATTAFORMA TEAMS PER INVIARE:</a:t>
            </a:r>
          </a:p>
          <a:p>
            <a:r>
              <a: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E ATTIVITA’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5901033-D6EB-4937-8854-99021DED3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274" y="233019"/>
            <a:ext cx="2299162" cy="2299162"/>
          </a:xfrm>
          <a:prstGeom prst="rect">
            <a:avLst/>
          </a:prstGeom>
        </p:spPr>
      </p:pic>
      <p:pic>
        <p:nvPicPr>
          <p:cNvPr id="3076" name="Picture 4" descr="Comunicazione sospensione lezioni di strumento_prof. Sebastian Domingo_1  febbraio 2021_Ai genitori e agli alunni del corso D indirizzo musicale –  Istituto Comprensivo Centro Migliarina Motto">
            <a:extLst>
              <a:ext uri="{FF2B5EF4-FFF2-40B4-BE49-F238E27FC236}">
                <a16:creationId xmlns:a16="http://schemas.microsoft.com/office/drawing/2014/main" id="{7BA960E9-F408-4679-A1F4-90785FEAFE3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1811">
            <a:off x="399774" y="1024751"/>
            <a:ext cx="2223655" cy="163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Microsoft Teams Welcome To Teams GIF - Microsoft Teams Welcome To Teams  Punch - Discover &amp;amp; Share GIFs">
            <a:extLst>
              <a:ext uri="{FF2B5EF4-FFF2-40B4-BE49-F238E27FC236}">
                <a16:creationId xmlns:a16="http://schemas.microsoft.com/office/drawing/2014/main" id="{5F877A99-217C-4AFA-BB30-D8E7CE2562E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967" y="863600"/>
            <a:ext cx="3814618" cy="89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Microsoft Teams Quick Tip #4 – The Perfect GIF Doesn&amp;#39;t Exist | It&amp;#39;s Partly  Cloudy">
            <a:extLst>
              <a:ext uri="{FF2B5EF4-FFF2-40B4-BE49-F238E27FC236}">
                <a16:creationId xmlns:a16="http://schemas.microsoft.com/office/drawing/2014/main" id="{09A59C6B-3A95-46E4-8A4D-9F675C79C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85" y="4839954"/>
            <a:ext cx="1894279" cy="17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1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7D3813-79A8-4ED8-93D9-EC7B8AC11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041401"/>
            <a:ext cx="10364451" cy="1596177"/>
          </a:xfrm>
        </p:spPr>
        <p:txBody>
          <a:bodyPr/>
          <a:lstStyle/>
          <a:p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COSA INSERIRE NELLA CARTELLA </a:t>
            </a:r>
            <a:b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PROGETTI E ATTIVTA’</a:t>
            </a:r>
          </a:p>
        </p:txBody>
      </p:sp>
      <p:sp>
        <p:nvSpPr>
          <p:cNvPr id="8" name="Titolo 1">
            <a:extLst>
              <a:ext uri="{FF2B5EF4-FFF2-40B4-BE49-F238E27FC236}">
                <a16:creationId xmlns:a16="http://schemas.microsoft.com/office/drawing/2014/main" id="{C7E9413D-3CFF-4CAE-BB63-68DC8A2F6013}"/>
              </a:ext>
            </a:extLst>
          </p:cNvPr>
          <p:cNvSpPr txBox="1">
            <a:spLocks/>
          </p:cNvSpPr>
          <p:nvPr/>
        </p:nvSpPr>
        <p:spPr>
          <a:xfrm>
            <a:off x="110836" y="2771469"/>
            <a:ext cx="11757891" cy="27420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 e/o video relativi a:</a:t>
            </a:r>
          </a:p>
          <a:p>
            <a:endParaRPr lang="it-IT" sz="4000" b="1" cap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b="1" cap="none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attività, uscite didattiche, viaggi d’istruzione e progetti</a:t>
            </a:r>
          </a:p>
          <a:p>
            <a:endParaRPr lang="it-IT" sz="4000" b="1" cap="none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4000" b="1" cap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4000" b="1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corredati da </a:t>
            </a:r>
            <a:r>
              <a:rPr lang="it-IT" sz="40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Nota Stampa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A670510D-998E-485A-A676-1A4A644C1B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96356">
            <a:off x="2075544" y="1208828"/>
            <a:ext cx="15793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9BFFB753-8B72-4D8F-9FE4-A6D9CAC7F2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74734">
            <a:off x="8296228" y="4387848"/>
            <a:ext cx="157936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940D53-C029-45AB-AB97-4A5B3E9931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65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C1428D-13AA-47A7-BE98-069597EDE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837" y="530288"/>
            <a:ext cx="7398327" cy="1596177"/>
          </a:xfrm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</a:rPr>
              <a:t>N</a:t>
            </a:r>
            <a:r>
              <a:rPr lang="it-IT" cap="none" dirty="0">
                <a:solidFill>
                  <a:srgbClr val="C00000"/>
                </a:solidFill>
              </a:rPr>
              <a:t>ella piattaforma Team Microsoft vedrete il </a:t>
            </a:r>
            <a:r>
              <a:rPr lang="it-IT" b="1" cap="none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 COORDINATORI DI CLASSE</a:t>
            </a:r>
            <a:r>
              <a:rPr lang="it-IT" cap="none" dirty="0"/>
              <a:t>.</a:t>
            </a:r>
            <a:br>
              <a:rPr lang="it-IT" cap="none" dirty="0"/>
            </a:b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788E890-9ECB-4C64-AC3F-C202E96D2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248" y="72021"/>
            <a:ext cx="2720340" cy="2301240"/>
          </a:xfrm>
          <a:prstGeom prst="rect">
            <a:avLst/>
          </a:prstGeom>
        </p:spPr>
      </p:pic>
      <p:sp>
        <p:nvSpPr>
          <p:cNvPr id="10" name="Freccia a destra 9">
            <a:extLst>
              <a:ext uri="{FF2B5EF4-FFF2-40B4-BE49-F238E27FC236}">
                <a16:creationId xmlns:a16="http://schemas.microsoft.com/office/drawing/2014/main" id="{A452D99C-B8EF-44C8-AC16-A29222E6C0AC}"/>
              </a:ext>
            </a:extLst>
          </p:cNvPr>
          <p:cNvSpPr/>
          <p:nvPr/>
        </p:nvSpPr>
        <p:spPr>
          <a:xfrm rot="565926">
            <a:off x="7812866" y="1394240"/>
            <a:ext cx="1253184" cy="18523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3B6D7FE6-F52F-4B6C-9A85-AAFE030C92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24" b="27940"/>
          <a:stretch/>
        </p:blipFill>
        <p:spPr>
          <a:xfrm>
            <a:off x="0" y="2536448"/>
            <a:ext cx="11926570" cy="4249531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378E3120-12D2-41C4-8556-6738704B28E6}"/>
              </a:ext>
            </a:extLst>
          </p:cNvPr>
          <p:cNvSpPr txBox="1"/>
          <p:nvPr/>
        </p:nvSpPr>
        <p:spPr>
          <a:xfrm>
            <a:off x="2115128" y="1772952"/>
            <a:ext cx="5938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cap="none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SELEZIONANDO FILE APPARIRANNO TRE CARTELLE</a:t>
            </a:r>
            <a:br>
              <a:rPr lang="it-IT" cap="none" dirty="0"/>
            </a:br>
            <a:endParaRPr lang="it-IT" dirty="0"/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A3245F4B-0977-49B4-ACDD-749219EAA79F}"/>
              </a:ext>
            </a:extLst>
          </p:cNvPr>
          <p:cNvCxnSpPr>
            <a:cxnSpLocks/>
          </p:cNvCxnSpPr>
          <p:nvPr/>
        </p:nvCxnSpPr>
        <p:spPr>
          <a:xfrm>
            <a:off x="4239491" y="2096117"/>
            <a:ext cx="1459345" cy="56379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35AE1AD8-8B39-44F4-8BA7-F7851E608F79}"/>
              </a:ext>
            </a:extLst>
          </p:cNvPr>
          <p:cNvSpPr txBox="1"/>
          <p:nvPr/>
        </p:nvSpPr>
        <p:spPr>
          <a:xfrm>
            <a:off x="0" y="5351175"/>
            <a:ext cx="25492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4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la cartelle di interesse </a:t>
            </a:r>
            <a:endParaRPr lang="it-IT" sz="2400" dirty="0">
              <a:solidFill>
                <a:srgbClr val="00B05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92F67A4-BAC1-47FB-A036-8F924C4072B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Freccia a destra 3">
            <a:extLst>
              <a:ext uri="{FF2B5EF4-FFF2-40B4-BE49-F238E27FC236}">
                <a16:creationId xmlns:a16="http://schemas.microsoft.com/office/drawing/2014/main" id="{166980EB-D2B3-40A7-AAE2-BD2DF5242556}"/>
              </a:ext>
            </a:extLst>
          </p:cNvPr>
          <p:cNvSpPr/>
          <p:nvPr/>
        </p:nvSpPr>
        <p:spPr>
          <a:xfrm rot="20777263">
            <a:off x="2240225" y="5240774"/>
            <a:ext cx="2024121" cy="441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9697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76A06880-4DC5-433C-A375-F041C0D31C0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0"/>
            <a:ext cx="11610109" cy="3871814"/>
          </a:xfr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7719E0B-563E-4D34-96F4-388EBB9E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043" y="1695358"/>
            <a:ext cx="2743824" cy="1596177"/>
          </a:xfrm>
        </p:spPr>
        <p:txBody>
          <a:bodyPr>
            <a:normAutofit/>
          </a:bodyPr>
          <a:lstStyle/>
          <a:p>
            <a:br>
              <a:rPr lang="it-IT" sz="2000" b="1" cap="none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cap="none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IL PLESSO INTERESSATO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2AE4A07-A5B2-42AD-BD5F-E6DEBD610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27" y="3964178"/>
            <a:ext cx="11351491" cy="276913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5CF3468A-B6B4-4D3F-AB0A-6BC37CE406A4}"/>
              </a:ext>
            </a:extLst>
          </p:cNvPr>
          <p:cNvSpPr txBox="1"/>
          <p:nvPr/>
        </p:nvSpPr>
        <p:spPr>
          <a:xfrm>
            <a:off x="1039731" y="4912696"/>
            <a:ext cx="20544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la classe che si coordina</a:t>
            </a:r>
          </a:p>
        </p:txBody>
      </p:sp>
      <p:pic>
        <p:nvPicPr>
          <p:cNvPr id="6" name="Picture 2" descr="Gif animate Frecce - MRW.it WebGrafica">
            <a:extLst>
              <a:ext uri="{FF2B5EF4-FFF2-40B4-BE49-F238E27FC236}">
                <a16:creationId xmlns:a16="http://schemas.microsoft.com/office/drawing/2014/main" id="{DCC7A833-80F6-4344-9BB9-B605E60A97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949">
            <a:off x="2884651" y="5219747"/>
            <a:ext cx="863193" cy="44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if animate Frecce - MRW.it WebGrafica">
            <a:extLst>
              <a:ext uri="{FF2B5EF4-FFF2-40B4-BE49-F238E27FC236}">
                <a16:creationId xmlns:a16="http://schemas.microsoft.com/office/drawing/2014/main" id="{019C6103-24FA-4433-A4EE-291F990E5F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10249">
            <a:off x="2899339" y="2306842"/>
            <a:ext cx="920819" cy="44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put penna 2">
                <a:extLst>
                  <a:ext uri="{FF2B5EF4-FFF2-40B4-BE49-F238E27FC236}">
                    <a16:creationId xmlns:a16="http://schemas.microsoft.com/office/drawing/2014/main" id="{B5657951-0B55-4166-92BC-17528D6906FF}"/>
                  </a:ext>
                </a:extLst>
              </p14:cNvPr>
              <p14:cNvContentPartPr/>
              <p14:nvPr/>
            </p14:nvContentPartPr>
            <p14:xfrm>
              <a:off x="5088945" y="941691"/>
              <a:ext cx="360" cy="360"/>
            </p14:xfrm>
          </p:contentPart>
        </mc:Choice>
        <mc:Fallback xmlns="">
          <p:pic>
            <p:nvPicPr>
              <p:cNvPr id="3" name="Input penna 2">
                <a:extLst>
                  <a:ext uri="{FF2B5EF4-FFF2-40B4-BE49-F238E27FC236}">
                    <a16:creationId xmlns:a16="http://schemas.microsoft.com/office/drawing/2014/main" id="{B5657951-0B55-4166-92BC-17528D6906F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80305" y="93305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CasellaDiTesto 3">
            <a:extLst>
              <a:ext uri="{FF2B5EF4-FFF2-40B4-BE49-F238E27FC236}">
                <a16:creationId xmlns:a16="http://schemas.microsoft.com/office/drawing/2014/main" id="{77938EAF-60BA-4EEA-9CAE-336B2B14DCCB}"/>
              </a:ext>
            </a:extLst>
          </p:cNvPr>
          <p:cNvSpPr txBox="1"/>
          <p:nvPr/>
        </p:nvSpPr>
        <p:spPr>
          <a:xfrm>
            <a:off x="4876800" y="757025"/>
            <a:ext cx="221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ighlight>
                  <a:srgbClr val="FFFF00"/>
                </a:highlight>
              </a:rPr>
              <a:t>PROGETTI E ATTIVITA</a:t>
            </a:r>
            <a:r>
              <a:rPr lang="it-IT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770973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B140ED5-F9FB-41DD-8620-CA600C8E7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102" y="58802"/>
            <a:ext cx="10364451" cy="1596177"/>
          </a:xfrm>
        </p:spPr>
        <p:txBody>
          <a:bodyPr>
            <a:normAutofit/>
          </a:bodyPr>
          <a:lstStyle/>
          <a:p>
            <a:br>
              <a:rPr lang="it-IT" sz="2800" b="1" dirty="0">
                <a:solidFill>
                  <a:srgbClr val="00B050"/>
                </a:solidFill>
              </a:rPr>
            </a:br>
            <a:r>
              <a:rPr lang="it-IT" sz="2800" b="1" dirty="0">
                <a:solidFill>
                  <a:srgbClr val="00B050"/>
                </a:solidFill>
              </a:rPr>
              <a:t>caricare file o cartelle </a:t>
            </a:r>
            <a:br>
              <a:rPr lang="it-IT" sz="2800" b="1" dirty="0">
                <a:solidFill>
                  <a:srgbClr val="7030A0"/>
                </a:solidFill>
              </a:rPr>
            </a:br>
            <a:r>
              <a:rPr lang="it-IT" sz="2800" b="1" dirty="0">
                <a:solidFill>
                  <a:srgbClr val="7030A0"/>
                </a:solidFill>
              </a:rPr>
              <a:t>Ci sono 2 modi per inserire file o cartelle</a:t>
            </a:r>
            <a:br>
              <a:rPr lang="it-IT" dirty="0"/>
            </a:br>
            <a:endParaRPr lang="it-IT" sz="1800" dirty="0">
              <a:solidFill>
                <a:srgbClr val="FF0000"/>
              </a:solidFill>
            </a:endParaRP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89563A4-18C9-4858-BE65-3B5899FC38C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2515"/>
            <a:ext cx="12044218" cy="3821584"/>
          </a:xfrm>
        </p:spPr>
      </p:pic>
      <p:sp>
        <p:nvSpPr>
          <p:cNvPr id="7" name="Titolo 1">
            <a:extLst>
              <a:ext uri="{FF2B5EF4-FFF2-40B4-BE49-F238E27FC236}">
                <a16:creationId xmlns:a16="http://schemas.microsoft.com/office/drawing/2014/main" id="{FBBF739E-24EB-44AC-AAAA-84B2D1767F64}"/>
              </a:ext>
            </a:extLst>
          </p:cNvPr>
          <p:cNvSpPr txBox="1">
            <a:spLocks/>
          </p:cNvSpPr>
          <p:nvPr/>
        </p:nvSpPr>
        <p:spPr>
          <a:xfrm>
            <a:off x="2058958" y="4400809"/>
            <a:ext cx="868193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130D3FB-3425-4842-BAE5-D875FDB84369}"/>
              </a:ext>
            </a:extLst>
          </p:cNvPr>
          <p:cNvSpPr txBox="1"/>
          <p:nvPr/>
        </p:nvSpPr>
        <p:spPr>
          <a:xfrm>
            <a:off x="435463" y="4630186"/>
            <a:ext cx="27603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600" b="1" i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2. Trascinare e rilasciare -con il mouse, trascinare il file da cui è attualmente posizionato e rilasciarlo nella finestra teams tra i file.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9C1299-4458-4B3A-92A3-07FC6E6E2576}"/>
              </a:ext>
            </a:extLst>
          </p:cNvPr>
          <p:cNvSpPr txBox="1"/>
          <p:nvPr/>
        </p:nvSpPr>
        <p:spPr>
          <a:xfrm>
            <a:off x="8556895" y="4229401"/>
            <a:ext cx="31996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Selezionare Cartella.</a:t>
            </a:r>
          </a:p>
          <a:p>
            <a:pPr algn="ctr"/>
            <a:r>
              <a:rPr lang="it-IT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Seguire lo stesso procedimento per inserire la cartella salvata nel proprio PC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8DC8574-F711-4174-9244-F435AA97CBD7}"/>
              </a:ext>
            </a:extLst>
          </p:cNvPr>
          <p:cNvSpPr txBox="1"/>
          <p:nvPr/>
        </p:nvSpPr>
        <p:spPr>
          <a:xfrm>
            <a:off x="1183581" y="1500822"/>
            <a:ext cx="9823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 Selezionare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carica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, quindi selezionare il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file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(o i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file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) che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si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vuole 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caricare</a:t>
            </a:r>
            <a:r>
              <a:rPr lang="it-IT" sz="20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 e selezionare </a:t>
            </a:r>
            <a:r>
              <a:rPr lang="it-IT" sz="20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Apri.</a:t>
            </a:r>
            <a:endParaRPr lang="it-IT" sz="2000" b="1" dirty="0">
              <a:solidFill>
                <a:srgbClr val="FF0000"/>
              </a:solidFill>
            </a:endParaRPr>
          </a:p>
        </p:txBody>
      </p:sp>
      <p:cxnSp>
        <p:nvCxnSpPr>
          <p:cNvPr id="16" name="Connettore a gomito 15">
            <a:extLst>
              <a:ext uri="{FF2B5EF4-FFF2-40B4-BE49-F238E27FC236}">
                <a16:creationId xmlns:a16="http://schemas.microsoft.com/office/drawing/2014/main" id="{3847B84C-6E45-418F-8829-F8D89A6241F9}"/>
              </a:ext>
            </a:extLst>
          </p:cNvPr>
          <p:cNvCxnSpPr>
            <a:cxnSpLocks/>
          </p:cNvCxnSpPr>
          <p:nvPr/>
        </p:nvCxnSpPr>
        <p:spPr>
          <a:xfrm>
            <a:off x="5070764" y="3918050"/>
            <a:ext cx="3565236" cy="1125005"/>
          </a:xfrm>
          <a:prstGeom prst="bentConnector3">
            <a:avLst/>
          </a:prstGeom>
          <a:ln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1059E5BA-FB0B-4B20-B8BD-7B70EB5C38F1}"/>
              </a:ext>
            </a:extLst>
          </p:cNvPr>
          <p:cNvCxnSpPr/>
          <p:nvPr/>
        </p:nvCxnSpPr>
        <p:spPr>
          <a:xfrm>
            <a:off x="3343564" y="1827707"/>
            <a:ext cx="1727200" cy="13494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a gomito 34">
            <a:extLst>
              <a:ext uri="{FF2B5EF4-FFF2-40B4-BE49-F238E27FC236}">
                <a16:creationId xmlns:a16="http://schemas.microsoft.com/office/drawing/2014/main" id="{1D1B029D-6D4C-4116-8A24-767BB5043BE8}"/>
              </a:ext>
            </a:extLst>
          </p:cNvPr>
          <p:cNvCxnSpPr>
            <a:cxnSpLocks/>
          </p:cNvCxnSpPr>
          <p:nvPr/>
        </p:nvCxnSpPr>
        <p:spPr>
          <a:xfrm rot="5400000">
            <a:off x="4778679" y="2163297"/>
            <a:ext cx="1819816" cy="1178249"/>
          </a:xfrm>
          <a:prstGeom prst="bentConnector3">
            <a:avLst>
              <a:gd name="adj1" fmla="val 100247"/>
            </a:avLst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4" descr="Conferma di pagamento - ariadimare B&amp;amp;B">
            <a:extLst>
              <a:ext uri="{FF2B5EF4-FFF2-40B4-BE49-F238E27FC236}">
                <a16:creationId xmlns:a16="http://schemas.microsoft.com/office/drawing/2014/main" id="{9B45CC2B-063C-463B-AC01-5ED01E8036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812">
            <a:off x="3243358" y="5522773"/>
            <a:ext cx="3871556" cy="7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233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865A0DB8-6C16-41EB-9635-0C018BD42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5030" cy="349539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DB902A86-B7E6-47FD-905E-B8A2811CA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6104" y="3570825"/>
            <a:ext cx="8839200" cy="608363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it-IT" sz="2800" b="1" cap="none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accent5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TEAM DELL’ INNOVAZIONE </a:t>
            </a:r>
            <a:r>
              <a:rPr lang="it-IT" sz="2800" b="1" cap="none" dirty="0">
                <a:ln w="9525">
                  <a:solidFill>
                    <a:srgbClr val="FFC00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– </a:t>
            </a:r>
            <a:r>
              <a:rPr lang="it-IT" sz="2800" b="1" cap="none" dirty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F.S. AREA 5 – </a:t>
            </a:r>
            <a:r>
              <a:rPr lang="it-IT" sz="2800" b="1" cap="none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</a:rPr>
              <a:t>ASSISTENTI TECNICI</a:t>
            </a:r>
            <a:endParaRPr lang="it-IT" sz="2800" cap="none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icrosoft Teams Welcome To Teams GIF - Microsoft Teams Welcome To Teams  Punch - Discover &amp;amp; Share GIFs">
            <a:extLst>
              <a:ext uri="{FF2B5EF4-FFF2-40B4-BE49-F238E27FC236}">
                <a16:creationId xmlns:a16="http://schemas.microsoft.com/office/drawing/2014/main" id="{26142F07-6B2D-418A-9497-D6419DB556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3488">
            <a:off x="730478" y="5700744"/>
            <a:ext cx="2940526" cy="687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l Calcio A 5 - Lessons - Blendspace">
            <a:extLst>
              <a:ext uri="{FF2B5EF4-FFF2-40B4-BE49-F238E27FC236}">
                <a16:creationId xmlns:a16="http://schemas.microsoft.com/office/drawing/2014/main" id="{FEAD4AF3-EC60-4EB6-A6A3-D579BBDB7A74}"/>
              </a:ext>
            </a:extLst>
          </p:cNvPr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994" y="4284720"/>
            <a:ext cx="8679711" cy="127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-Logoff">
            <a:extLst>
              <a:ext uri="{FF2B5EF4-FFF2-40B4-BE49-F238E27FC236}">
                <a16:creationId xmlns:a16="http://schemas.microsoft.com/office/drawing/2014/main" id="{7661C351-ECE4-42F6-9378-16700D3061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0840">
            <a:off x="8810301" y="5390882"/>
            <a:ext cx="187363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GIFs by Wilson | Dribbble">
            <a:extLst>
              <a:ext uri="{FF2B5EF4-FFF2-40B4-BE49-F238E27FC236}">
                <a16:creationId xmlns:a16="http://schemas.microsoft.com/office/drawing/2014/main" id="{5AE09001-A308-4CEA-B2D6-05D2A8B519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79054">
            <a:off x="9713154" y="1006139"/>
            <a:ext cx="1504220" cy="137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video project by Sawad | Dribbble">
            <a:extLst>
              <a:ext uri="{FF2B5EF4-FFF2-40B4-BE49-F238E27FC236}">
                <a16:creationId xmlns:a16="http://schemas.microsoft.com/office/drawing/2014/main" id="{02A2C460-6F4C-412D-B8DE-18EF3EE800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873" y="5492711"/>
            <a:ext cx="3546763" cy="121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25C2851-EAAF-4319-8DED-38FC1E822BE0}"/>
              </a:ext>
            </a:extLst>
          </p:cNvPr>
          <p:cNvCxnSpPr>
            <a:cxnSpLocks/>
          </p:cNvCxnSpPr>
          <p:nvPr/>
        </p:nvCxnSpPr>
        <p:spPr>
          <a:xfrm>
            <a:off x="0" y="289864"/>
            <a:ext cx="12192000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53F62414-7548-4744-ADE1-97C621558829}"/>
              </a:ext>
            </a:extLst>
          </p:cNvPr>
          <p:cNvCxnSpPr/>
          <p:nvPr/>
        </p:nvCxnSpPr>
        <p:spPr>
          <a:xfrm>
            <a:off x="11554691" y="100661"/>
            <a:ext cx="637309" cy="0"/>
          </a:xfrm>
          <a:prstGeom prst="line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outerShdw blurRad="50800" dist="25400" dir="5400000" rotWithShape="0">
              <a:srgbClr val="000000">
                <a:alpha val="28000"/>
              </a:srgb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438413"/>
      </p:ext>
    </p:extLst>
  </p:cSld>
  <p:clrMapOvr>
    <a:masterClrMapping/>
  </p:clrMapOvr>
</p:sld>
</file>

<file path=ppt/theme/theme1.xml><?xml version="1.0" encoding="utf-8"?>
<a:theme xmlns:a="http://schemas.openxmlformats.org/drawingml/2006/main" name="Goccia">
  <a:themeElements>
    <a:clrScheme name="Goccia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Gocci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cci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TM04033925[[fn=Goccia]]</Template>
  <TotalTime>441</TotalTime>
  <Words>179</Words>
  <Application>Microsoft Office PowerPoint</Application>
  <PresentationFormat>Widescreen</PresentationFormat>
  <Paragraphs>21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Arial</vt:lpstr>
      <vt:lpstr>Tw Cen MT</vt:lpstr>
      <vt:lpstr>Goccia</vt:lpstr>
      <vt:lpstr>TEAM  COORDINATORI</vt:lpstr>
      <vt:lpstr>COSA INSERIRE NELLA CARTELLA  PROGETTI E ATTIVTA’</vt:lpstr>
      <vt:lpstr>Nella piattaforma Team Microsoft vedrete il TEAM COORDINATORI DI CLASSE. </vt:lpstr>
      <vt:lpstr> SELEZIONARE IL PLESSO INTERESSATO</vt:lpstr>
      <vt:lpstr> caricare file o cartelle  Ci sono 2 modi per inserire file o cartelle </vt:lpstr>
      <vt:lpstr>TEAM DELL’ INNOVAZIONE – F.S. AREA 5 – ASSISTENTI TECNICI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 COORDINATORI</dc:title>
  <dc:creator>MARIA TERESA RITA FEDELE</dc:creator>
  <cp:lastModifiedBy>MARIA TERESA RITA FEDELE</cp:lastModifiedBy>
  <cp:revision>16</cp:revision>
  <dcterms:created xsi:type="dcterms:W3CDTF">2021-10-24T06:57:20Z</dcterms:created>
  <dcterms:modified xsi:type="dcterms:W3CDTF">2021-11-16T08:28:30Z</dcterms:modified>
</cp:coreProperties>
</file>