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34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6028" y="6095999"/>
            <a:ext cx="993648" cy="761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007" y="2631770"/>
            <a:ext cx="10809985" cy="78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BEBE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573" y="1672793"/>
            <a:ext cx="11388852" cy="430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unica.istruzione.gov.it/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09978-E8C9-D7DA-74B7-764E6ECA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7" y="2631770"/>
            <a:ext cx="10809985" cy="677108"/>
          </a:xfrm>
        </p:spPr>
        <p:txBody>
          <a:bodyPr/>
          <a:lstStyle/>
          <a:p>
            <a:r>
              <a:rPr lang="it-IT" dirty="0"/>
              <a:t>  I.I.S. FERMI BAGNARA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C95973-4486-90DF-E0BE-01F1BA5E3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573" y="1066800"/>
            <a:ext cx="11388852" cy="975325"/>
          </a:xfrm>
        </p:spPr>
        <p:txBody>
          <a:bodyPr/>
          <a:lstStyle/>
          <a:p>
            <a:r>
              <a:rPr lang="it-IT" dirty="0"/>
              <a:t>         ORIENTAMENTO 2023-2024</a:t>
            </a:r>
          </a:p>
        </p:txBody>
      </p:sp>
    </p:spTree>
    <p:extLst>
      <p:ext uri="{BB962C8B-B14F-4D97-AF65-F5344CB8AC3E}">
        <p14:creationId xmlns:p14="http://schemas.microsoft.com/office/powerpoint/2010/main" val="1713047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3545" y="473709"/>
            <a:ext cx="409638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0" spc="-30" dirty="0">
                <a:latin typeface="Verdana"/>
                <a:cs typeface="Verdana"/>
              </a:rPr>
              <a:t>LO</a:t>
            </a:r>
            <a:r>
              <a:rPr sz="4200" b="0" spc="-335" dirty="0">
                <a:latin typeface="Verdana"/>
                <a:cs typeface="Verdana"/>
              </a:rPr>
              <a:t> </a:t>
            </a:r>
            <a:r>
              <a:rPr sz="4200" b="0" spc="-470" dirty="0">
                <a:latin typeface="Verdana"/>
                <a:cs typeface="Verdana"/>
              </a:rPr>
              <a:t>STUDENT</a:t>
            </a:r>
            <a:r>
              <a:rPr sz="4200" b="0" spc="-430" dirty="0">
                <a:latin typeface="Verdana"/>
                <a:cs typeface="Verdana"/>
              </a:rPr>
              <a:t>E</a:t>
            </a:r>
            <a:r>
              <a:rPr sz="4200" b="0" spc="-360" dirty="0">
                <a:latin typeface="Verdana"/>
                <a:cs typeface="Verdana"/>
              </a:rPr>
              <a:t> </a:t>
            </a:r>
            <a:r>
              <a:rPr sz="4200" b="0" spc="-65" dirty="0">
                <a:latin typeface="Verdana"/>
                <a:cs typeface="Verdana"/>
              </a:rPr>
              <a:t>AL  </a:t>
            </a:r>
            <a:r>
              <a:rPr sz="4200" b="0" spc="-130" dirty="0">
                <a:latin typeface="Verdana"/>
                <a:cs typeface="Verdana"/>
              </a:rPr>
              <a:t>CENTRO</a:t>
            </a:r>
            <a:endParaRPr sz="4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811" y="0"/>
            <a:ext cx="10762615" cy="6283960"/>
            <a:chOff x="400811" y="0"/>
            <a:chExt cx="10762615" cy="6283960"/>
          </a:xfrm>
        </p:grpSpPr>
        <p:sp>
          <p:nvSpPr>
            <p:cNvPr id="5" name="object 5"/>
            <p:cNvSpPr/>
            <p:nvPr/>
          </p:nvSpPr>
          <p:spPr>
            <a:xfrm>
              <a:off x="4628394" y="0"/>
              <a:ext cx="559435" cy="3709670"/>
            </a:xfrm>
            <a:custGeom>
              <a:avLst/>
              <a:gdLst/>
              <a:ahLst/>
              <a:cxnLst/>
              <a:rect l="l" t="t" r="r" b="b"/>
              <a:pathLst>
                <a:path w="559435" h="3709670">
                  <a:moveTo>
                    <a:pt x="559301" y="0"/>
                  </a:moveTo>
                  <a:lnTo>
                    <a:pt x="85464" y="0"/>
                  </a:lnTo>
                  <a:lnTo>
                    <a:pt x="73653" y="161163"/>
                  </a:lnTo>
                  <a:lnTo>
                    <a:pt x="65160" y="295053"/>
                  </a:lnTo>
                  <a:lnTo>
                    <a:pt x="57001" y="438607"/>
                  </a:lnTo>
                  <a:lnTo>
                    <a:pt x="49219" y="590690"/>
                  </a:lnTo>
                  <a:lnTo>
                    <a:pt x="39497" y="804767"/>
                  </a:lnTo>
                  <a:lnTo>
                    <a:pt x="30613" y="1029286"/>
                  </a:lnTo>
                  <a:lnTo>
                    <a:pt x="22665" y="1261554"/>
                  </a:lnTo>
                  <a:lnTo>
                    <a:pt x="15748" y="1498874"/>
                  </a:lnTo>
                  <a:lnTo>
                    <a:pt x="9961" y="1738551"/>
                  </a:lnTo>
                  <a:lnTo>
                    <a:pt x="5400" y="1977889"/>
                  </a:lnTo>
                  <a:lnTo>
                    <a:pt x="2162" y="2214194"/>
                  </a:lnTo>
                  <a:lnTo>
                    <a:pt x="661" y="2387810"/>
                  </a:lnTo>
                  <a:lnTo>
                    <a:pt x="0" y="2557065"/>
                  </a:lnTo>
                  <a:lnTo>
                    <a:pt x="219" y="2720824"/>
                  </a:lnTo>
                  <a:lnTo>
                    <a:pt x="1360" y="2877948"/>
                  </a:lnTo>
                  <a:lnTo>
                    <a:pt x="3465" y="3027301"/>
                  </a:lnTo>
                  <a:lnTo>
                    <a:pt x="5423" y="3121991"/>
                  </a:lnTo>
                  <a:lnTo>
                    <a:pt x="7839" y="3212385"/>
                  </a:lnTo>
                  <a:lnTo>
                    <a:pt x="10726" y="3298145"/>
                  </a:lnTo>
                  <a:lnTo>
                    <a:pt x="14095" y="3378935"/>
                  </a:lnTo>
                  <a:lnTo>
                    <a:pt x="17959" y="3454418"/>
                  </a:lnTo>
                  <a:lnTo>
                    <a:pt x="22329" y="3524257"/>
                  </a:lnTo>
                  <a:lnTo>
                    <a:pt x="27219" y="3588115"/>
                  </a:lnTo>
                  <a:lnTo>
                    <a:pt x="32640" y="3645655"/>
                  </a:lnTo>
                  <a:lnTo>
                    <a:pt x="104641" y="3709416"/>
                  </a:lnTo>
                  <a:lnTo>
                    <a:pt x="111245" y="3510279"/>
                  </a:lnTo>
                  <a:lnTo>
                    <a:pt x="120516" y="3304159"/>
                  </a:lnTo>
                  <a:lnTo>
                    <a:pt x="125469" y="3198622"/>
                  </a:lnTo>
                  <a:lnTo>
                    <a:pt x="145154" y="2874264"/>
                  </a:lnTo>
                  <a:lnTo>
                    <a:pt x="152520" y="2762758"/>
                  </a:lnTo>
                  <a:lnTo>
                    <a:pt x="161664" y="2650363"/>
                  </a:lnTo>
                  <a:lnTo>
                    <a:pt x="170300" y="2536444"/>
                  </a:lnTo>
                  <a:lnTo>
                    <a:pt x="180206" y="2421509"/>
                  </a:lnTo>
                  <a:lnTo>
                    <a:pt x="201923" y="2189099"/>
                  </a:lnTo>
                  <a:lnTo>
                    <a:pt x="226942" y="1952116"/>
                  </a:lnTo>
                  <a:lnTo>
                    <a:pt x="240277" y="1833626"/>
                  </a:lnTo>
                  <a:lnTo>
                    <a:pt x="255009" y="1713864"/>
                  </a:lnTo>
                  <a:lnTo>
                    <a:pt x="286378" y="1471422"/>
                  </a:lnTo>
                  <a:lnTo>
                    <a:pt x="303523" y="1350264"/>
                  </a:lnTo>
                  <a:lnTo>
                    <a:pt x="340861" y="1106043"/>
                  </a:lnTo>
                  <a:lnTo>
                    <a:pt x="361181" y="982852"/>
                  </a:lnTo>
                  <a:lnTo>
                    <a:pt x="382263" y="858647"/>
                  </a:lnTo>
                  <a:lnTo>
                    <a:pt x="403853" y="736853"/>
                  </a:lnTo>
                  <a:lnTo>
                    <a:pt x="427602" y="613663"/>
                  </a:lnTo>
                  <a:lnTo>
                    <a:pt x="476751" y="367284"/>
                  </a:lnTo>
                  <a:lnTo>
                    <a:pt x="503675" y="244728"/>
                  </a:lnTo>
                  <a:lnTo>
                    <a:pt x="531234" y="122174"/>
                  </a:lnTo>
                  <a:lnTo>
                    <a:pt x="559301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811" y="452627"/>
              <a:ext cx="4227576" cy="5829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2823" y="0"/>
              <a:ext cx="760488" cy="12039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42447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79516" y="2078863"/>
            <a:ext cx="6576059" cy="4512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987425" algn="l"/>
                <a:tab pos="1383665" algn="l"/>
                <a:tab pos="1517650" algn="l"/>
                <a:tab pos="1675130" algn="l"/>
                <a:tab pos="3874770" algn="l"/>
              </a:tabLst>
            </a:pPr>
            <a:r>
              <a:rPr sz="2600" spc="-55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15" dirty="0">
                <a:solidFill>
                  <a:srgbClr val="FFFFFF"/>
                </a:solidFill>
                <a:latin typeface="Verdana"/>
                <a:cs typeface="Verdana"/>
              </a:rPr>
              <a:t>uo</a:t>
            </a:r>
            <a:r>
              <a:rPr sz="2600" spc="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600" spc="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9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15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75" dirty="0">
                <a:solidFill>
                  <a:srgbClr val="FFFFFF"/>
                </a:solidFill>
                <a:latin typeface="Verdana"/>
                <a:cs typeface="Verdana"/>
              </a:rPr>
              <a:t>nee</a:t>
            </a:r>
            <a:r>
              <a:rPr sz="26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70" dirty="0">
                <a:solidFill>
                  <a:srgbClr val="FFFFFF"/>
                </a:solidFill>
                <a:latin typeface="Verdana"/>
                <a:cs typeface="Verdana"/>
              </a:rPr>
              <a:t>Guid</a:t>
            </a:r>
            <a:r>
              <a:rPr sz="26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8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600" spc="114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35" dirty="0">
                <a:solidFill>
                  <a:srgbClr val="FFFFFF"/>
                </a:solidFill>
                <a:latin typeface="Verdana"/>
                <a:cs typeface="Verdana"/>
              </a:rPr>
              <a:t>glio</a:t>
            </a:r>
            <a:r>
              <a:rPr sz="2600" spc="-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35" dirty="0">
                <a:solidFill>
                  <a:srgbClr val="FFFFFF"/>
                </a:solidFill>
                <a:latin typeface="Verdana"/>
                <a:cs typeface="Verdana"/>
              </a:rPr>
              <a:t>eare  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75" dirty="0">
                <a:solidFill>
                  <a:srgbClr val="FFFFFF"/>
                </a:solidFill>
                <a:latin typeface="Verdana"/>
                <a:cs typeface="Verdana"/>
              </a:rPr>
              <a:t>si</a:t>
            </a:r>
            <a:r>
              <a:rPr sz="2600" spc="-3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te</a:t>
            </a:r>
            <a:r>
              <a:rPr sz="2600" spc="-4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600" spc="2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204" dirty="0">
                <a:solidFill>
                  <a:srgbClr val="FFFFFF"/>
                </a:solidFill>
                <a:latin typeface="Verdana"/>
                <a:cs typeface="Verdana"/>
              </a:rPr>
              <a:t>strut</a:t>
            </a:r>
            <a:r>
              <a:rPr sz="2600" spc="-1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9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600" spc="-95" dirty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600" spc="18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600" spc="19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95" dirty="0">
                <a:solidFill>
                  <a:srgbClr val="FFFFFF"/>
                </a:solidFill>
                <a:latin typeface="Verdana"/>
                <a:cs typeface="Verdana"/>
              </a:rPr>
              <a:t>rdi</a:t>
            </a:r>
            <a:r>
              <a:rPr sz="2600" spc="-1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1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600" spc="-229" dirty="0">
                <a:solidFill>
                  <a:srgbClr val="FFFFFF"/>
                </a:solidFill>
                <a:latin typeface="Verdana"/>
                <a:cs typeface="Verdana"/>
              </a:rPr>
              <a:t>i  </a:t>
            </a:r>
            <a:r>
              <a:rPr sz="2600" spc="-8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100" dirty="0">
                <a:solidFill>
                  <a:srgbClr val="FFFFFF"/>
                </a:solidFill>
                <a:latin typeface="Verdana"/>
                <a:cs typeface="Verdana"/>
              </a:rPr>
              <a:t>ter</a:t>
            </a:r>
            <a:r>
              <a:rPr sz="2600" spc="-1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60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3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170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26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2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13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2600" spc="-40" dirty="0">
                <a:solidFill>
                  <a:srgbClr val="FFFFFF"/>
                </a:solidFill>
                <a:latin typeface="Verdana"/>
                <a:cs typeface="Verdana"/>
              </a:rPr>
              <a:t>e,</a:t>
            </a:r>
            <a:r>
              <a:rPr sz="26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21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-1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Verdana"/>
                <a:cs typeface="Verdana"/>
              </a:rPr>
              <a:t>pa</a:t>
            </a:r>
            <a:r>
              <a:rPr sz="2600" spc="-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130" dirty="0">
                <a:solidFill>
                  <a:srgbClr val="FFFFFF"/>
                </a:solidFill>
                <a:latin typeface="Verdana"/>
                <a:cs typeface="Verdana"/>
              </a:rPr>
              <a:t>tire</a:t>
            </a:r>
            <a:r>
              <a:rPr sz="26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50" dirty="0">
                <a:solidFill>
                  <a:srgbClr val="FFFFFF"/>
                </a:solidFill>
                <a:latin typeface="Verdana"/>
                <a:cs typeface="Verdana"/>
              </a:rPr>
              <a:t>dal  </a:t>
            </a:r>
            <a:r>
              <a:rPr sz="2600" spc="-3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2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con</a:t>
            </a:r>
            <a:r>
              <a:rPr sz="2600" spc="35" dirty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r>
              <a:rPr sz="2600" spc="2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-80" dirty="0">
                <a:solidFill>
                  <a:srgbClr val="FFFFFF"/>
                </a:solidFill>
                <a:latin typeface="Verdana"/>
                <a:cs typeface="Verdana"/>
              </a:rPr>
              <a:t>imen</a:t>
            </a:r>
            <a:r>
              <a:rPr sz="2600" spc="-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600" spc="2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talent</a:t>
            </a:r>
            <a:r>
              <a:rPr sz="2600" spc="-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2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Verdana"/>
                <a:cs typeface="Verdana"/>
              </a:rPr>
              <a:t>del</a:t>
            </a:r>
            <a:r>
              <a:rPr sz="2600" spc="-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10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2600" spc="-3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26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100" dirty="0">
                <a:solidFill>
                  <a:srgbClr val="FFFFFF"/>
                </a:solidFill>
                <a:latin typeface="Verdana"/>
                <a:cs typeface="Verdana"/>
              </a:rPr>
              <a:t>itud</a:t>
            </a:r>
            <a:r>
              <a:rPr sz="2600" spc="-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2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		</a:t>
            </a:r>
            <a:r>
              <a:rPr sz="2600" spc="5" dirty="0">
                <a:solidFill>
                  <a:srgbClr val="FFFFFF"/>
                </a:solidFill>
                <a:latin typeface="Verdana"/>
                <a:cs typeface="Verdana"/>
              </a:rPr>
              <a:t>dell</a:t>
            </a:r>
            <a:r>
              <a:rPr sz="26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9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100" dirty="0">
                <a:solidFill>
                  <a:srgbClr val="FFFFFF"/>
                </a:solidFill>
                <a:latin typeface="Verdana"/>
                <a:cs typeface="Verdana"/>
              </a:rPr>
              <a:t>az</a:t>
            </a:r>
            <a:r>
              <a:rPr sz="2600" spc="-6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45" dirty="0">
                <a:solidFill>
                  <a:srgbClr val="FFFFFF"/>
                </a:solidFill>
                <a:latin typeface="Verdana"/>
                <a:cs typeface="Verdana"/>
              </a:rPr>
              <a:t>oni</a:t>
            </a:r>
            <a:r>
              <a:rPr sz="2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4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600" spc="2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6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Verdana"/>
                <a:cs typeface="Verdana"/>
              </a:rPr>
              <a:t>merito  </a:t>
            </a:r>
            <a:r>
              <a:rPr sz="2600" spc="5" dirty="0">
                <a:solidFill>
                  <a:srgbClr val="FFFFFF"/>
                </a:solidFill>
                <a:latin typeface="Verdana"/>
                <a:cs typeface="Verdana"/>
              </a:rPr>
              <a:t>degli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600" spc="-70" dirty="0">
                <a:solidFill>
                  <a:srgbClr val="FFFFFF"/>
                </a:solidFill>
                <a:latin typeface="Verdana"/>
                <a:cs typeface="Verdana"/>
              </a:rPr>
              <a:t>studen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1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4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600" spc="-204" dirty="0">
                <a:solidFill>
                  <a:srgbClr val="FFFFFF"/>
                </a:solidFill>
                <a:latin typeface="Verdana"/>
                <a:cs typeface="Verdana"/>
              </a:rPr>
              <a:t> l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28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600" spc="24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229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75" dirty="0">
                <a:solidFill>
                  <a:srgbClr val="FFFFFF"/>
                </a:solidFill>
                <a:latin typeface="Verdana"/>
                <a:cs typeface="Verdana"/>
              </a:rPr>
              <a:t>mpag</a:t>
            </a:r>
            <a:r>
              <a:rPr sz="2600" spc="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Verdana"/>
                <a:cs typeface="Verdana"/>
              </a:rPr>
              <a:t>man</a:t>
            </a:r>
            <a:r>
              <a:rPr sz="2600" spc="-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10" dirty="0">
                <a:solidFill>
                  <a:srgbClr val="FFFFFF"/>
                </a:solidFill>
                <a:latin typeface="Verdana"/>
                <a:cs typeface="Verdana"/>
              </a:rPr>
              <a:t>era  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sempre	</a:t>
            </a:r>
            <a:r>
              <a:rPr sz="2600" spc="-40" dirty="0">
                <a:solidFill>
                  <a:srgbClr val="FFFFFF"/>
                </a:solidFill>
                <a:latin typeface="Verdana"/>
                <a:cs typeface="Verdana"/>
              </a:rPr>
              <a:t>più 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personalizzata </a:t>
            </a:r>
            <a:r>
              <a:rPr sz="2600" spc="21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2600" spc="10" dirty="0">
                <a:solidFill>
                  <a:srgbClr val="FFFFFF"/>
                </a:solidFill>
                <a:latin typeface="Verdana"/>
                <a:cs typeface="Verdana"/>
              </a:rPr>
              <a:t>elaborare </a:t>
            </a:r>
            <a:r>
              <a:rPr sz="26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17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6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80" dirty="0">
                <a:solidFill>
                  <a:srgbClr val="FFFFFF"/>
                </a:solidFill>
                <a:latin typeface="Verdana"/>
                <a:cs typeface="Verdana"/>
              </a:rPr>
              <a:t>modo</a:t>
            </a:r>
            <a:r>
              <a:rPr sz="2600" dirty="0">
                <a:solidFill>
                  <a:srgbClr val="FFFFFF"/>
                </a:solidFill>
                <a:latin typeface="Verdana"/>
                <a:cs typeface="Verdana"/>
              </a:rPr>
              <a:t>		c</a:t>
            </a:r>
            <a:r>
              <a:rPr sz="2600" spc="-1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-50" dirty="0">
                <a:solidFill>
                  <a:srgbClr val="FFFFFF"/>
                </a:solidFill>
                <a:latin typeface="Verdana"/>
                <a:cs typeface="Verdana"/>
              </a:rPr>
              <a:t>iti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600" spc="-1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35" dirty="0">
                <a:solidFill>
                  <a:srgbClr val="FFFFFF"/>
                </a:solidFill>
                <a:latin typeface="Verdana"/>
                <a:cs typeface="Verdana"/>
              </a:rPr>
              <a:t>proa</a:t>
            </a:r>
            <a:r>
              <a:rPr sz="2600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16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21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600" spc="-9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600" spc="1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6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6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40" dirty="0">
                <a:solidFill>
                  <a:srgbClr val="FFFFFF"/>
                </a:solidFill>
                <a:latin typeface="Verdana"/>
                <a:cs typeface="Verdana"/>
              </a:rPr>
              <a:t>lo</a:t>
            </a:r>
            <a:r>
              <a:rPr sz="2600" spc="-1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600" spc="90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2600" spc="10" dirty="0">
                <a:solidFill>
                  <a:srgbClr val="FFFFFF"/>
                </a:solidFill>
                <a:latin typeface="Verdana"/>
                <a:cs typeface="Verdana"/>
              </a:rPr>
              <a:t>proge</a:t>
            </a:r>
            <a:r>
              <a:rPr sz="2600" spc="-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600" spc="-1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2600" spc="-2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26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600" spc="-95" dirty="0">
                <a:solidFill>
                  <a:srgbClr val="FFFFFF"/>
                </a:solidFill>
                <a:latin typeface="Verdana"/>
                <a:cs typeface="Verdana"/>
              </a:rPr>
              <a:t>ita.</a:t>
            </a:r>
            <a:endParaRPr sz="2600">
              <a:latin typeface="Verdana"/>
              <a:cs typeface="Verdana"/>
            </a:endParaRPr>
          </a:p>
          <a:p>
            <a:pPr marL="457200" marR="70485" indent="-445134">
              <a:lnSpc>
                <a:spcPct val="100000"/>
              </a:lnSpc>
              <a:spcBef>
                <a:spcPts val="1010"/>
              </a:spcBef>
            </a:pPr>
            <a:r>
              <a:rPr sz="2600" b="1" spc="-345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6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105" dirty="0">
                <a:solidFill>
                  <a:srgbClr val="FFFFFF"/>
                </a:solidFill>
                <a:latin typeface="Tahoma"/>
                <a:cs typeface="Tahoma"/>
              </a:rPr>
              <a:t>Sistema </a:t>
            </a:r>
            <a:r>
              <a:rPr sz="2600" b="1" spc="-100" dirty="0">
                <a:solidFill>
                  <a:srgbClr val="FFFFFF"/>
                </a:solidFill>
                <a:latin typeface="Tahoma"/>
                <a:cs typeface="Tahoma"/>
              </a:rPr>
              <a:t>ruota </a:t>
            </a:r>
            <a:r>
              <a:rPr sz="2600" b="1" spc="-125" dirty="0">
                <a:solidFill>
                  <a:srgbClr val="FFFFFF"/>
                </a:solidFill>
                <a:latin typeface="Tahoma"/>
                <a:cs typeface="Tahoma"/>
              </a:rPr>
              <a:t>intorno </a:t>
            </a:r>
            <a:r>
              <a:rPr sz="2600" b="1" spc="-5" dirty="0">
                <a:solidFill>
                  <a:srgbClr val="FFFFFF"/>
                </a:solidFill>
                <a:latin typeface="Tahoma"/>
                <a:cs typeface="Tahoma"/>
              </a:rPr>
              <a:t>alla </a:t>
            </a:r>
            <a:r>
              <a:rPr sz="2600" b="1" spc="-75" dirty="0">
                <a:solidFill>
                  <a:srgbClr val="FFFFFF"/>
                </a:solidFill>
                <a:latin typeface="Tahoma"/>
                <a:cs typeface="Tahoma"/>
              </a:rPr>
              <a:t>piattaforma </a:t>
            </a:r>
            <a:r>
              <a:rPr sz="26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b="1" spc="-335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600" b="1" spc="-204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600" b="1" spc="27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600" b="1" spc="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6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170" dirty="0">
                <a:solidFill>
                  <a:srgbClr val="FFFF00"/>
                </a:solidFill>
                <a:latin typeface="Verdana"/>
                <a:cs typeface="Verdana"/>
              </a:rPr>
              <a:t>https</a:t>
            </a:r>
            <a:r>
              <a:rPr sz="2600" spc="-175" dirty="0">
                <a:solidFill>
                  <a:srgbClr val="FFFF00"/>
                </a:solidFill>
                <a:latin typeface="Verdana"/>
                <a:cs typeface="Verdana"/>
              </a:rPr>
              <a:t>:</a:t>
            </a:r>
            <a:r>
              <a:rPr sz="2600" spc="-15" dirty="0">
                <a:solidFill>
                  <a:srgbClr val="FFFF00"/>
                </a:solidFill>
                <a:latin typeface="Verdana"/>
                <a:cs typeface="Verdana"/>
              </a:rPr>
              <a:t>//uni</a:t>
            </a:r>
            <a:r>
              <a:rPr sz="2600" spc="-30" dirty="0">
                <a:solidFill>
                  <a:srgbClr val="FFFF00"/>
                </a:solidFill>
                <a:latin typeface="Verdana"/>
                <a:cs typeface="Verdana"/>
              </a:rPr>
              <a:t>c</a:t>
            </a:r>
            <a:r>
              <a:rPr sz="2600" spc="-10" dirty="0">
                <a:solidFill>
                  <a:srgbClr val="FFFF00"/>
                </a:solidFill>
                <a:latin typeface="Verdana"/>
                <a:cs typeface="Verdana"/>
              </a:rPr>
              <a:t>a</a:t>
            </a:r>
            <a:r>
              <a:rPr sz="2600" spc="-35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sz="2600" spc="-240" dirty="0">
                <a:solidFill>
                  <a:srgbClr val="FFFF00"/>
                </a:solidFill>
                <a:latin typeface="Verdana"/>
                <a:cs typeface="Verdana"/>
              </a:rPr>
              <a:t>istruz</a:t>
            </a:r>
            <a:r>
              <a:rPr sz="2600" spc="-155" dirty="0">
                <a:solidFill>
                  <a:srgbClr val="FFFF00"/>
                </a:solidFill>
                <a:latin typeface="Verdana"/>
                <a:cs typeface="Verdana"/>
              </a:rPr>
              <a:t>i</a:t>
            </a:r>
            <a:r>
              <a:rPr sz="2600" spc="-5" dirty="0">
                <a:solidFill>
                  <a:srgbClr val="FFFF00"/>
                </a:solidFill>
                <a:latin typeface="Verdana"/>
                <a:cs typeface="Verdana"/>
              </a:rPr>
              <a:t>one</a:t>
            </a:r>
            <a:r>
              <a:rPr sz="2600" spc="-3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sz="2600" spc="55" dirty="0">
                <a:solidFill>
                  <a:srgbClr val="FFFF00"/>
                </a:solidFill>
                <a:latin typeface="Verdana"/>
                <a:cs typeface="Verdana"/>
              </a:rPr>
              <a:t>go</a:t>
            </a:r>
            <a:r>
              <a:rPr sz="2600" spc="65" dirty="0">
                <a:solidFill>
                  <a:srgbClr val="FFFF00"/>
                </a:solidFill>
                <a:latin typeface="Verdana"/>
                <a:cs typeface="Verdana"/>
              </a:rPr>
              <a:t>v</a:t>
            </a:r>
            <a:r>
              <a:rPr sz="2600" spc="-240" dirty="0">
                <a:solidFill>
                  <a:srgbClr val="FFFF00"/>
                </a:solidFill>
                <a:latin typeface="Verdana"/>
                <a:cs typeface="Verdana"/>
              </a:rPr>
              <a:t>.</a:t>
            </a:r>
            <a:r>
              <a:rPr sz="2600" spc="-150" dirty="0">
                <a:solidFill>
                  <a:srgbClr val="FFFF00"/>
                </a:solidFill>
                <a:latin typeface="Verdana"/>
                <a:cs typeface="Verdana"/>
              </a:rPr>
              <a:t>it/it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748" y="954404"/>
            <a:ext cx="26142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380" dirty="0">
                <a:latin typeface="Verdana"/>
                <a:cs typeface="Verdana"/>
              </a:rPr>
              <a:t>OBIETTIVO</a:t>
            </a:r>
            <a:endParaRPr sz="4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970532"/>
            <a:ext cx="7967980" cy="2997835"/>
            <a:chOff x="0" y="1970532"/>
            <a:chExt cx="7967980" cy="29978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0532"/>
              <a:ext cx="7967471" cy="3200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40607" y="4386072"/>
              <a:ext cx="358140" cy="576580"/>
            </a:xfrm>
            <a:custGeom>
              <a:avLst/>
              <a:gdLst/>
              <a:ahLst/>
              <a:cxnLst/>
              <a:rect l="l" t="t" r="r" b="b"/>
              <a:pathLst>
                <a:path w="358139" h="576579">
                  <a:moveTo>
                    <a:pt x="268604" y="0"/>
                  </a:moveTo>
                  <a:lnTo>
                    <a:pt x="89534" y="0"/>
                  </a:lnTo>
                  <a:lnTo>
                    <a:pt x="89534" y="397128"/>
                  </a:lnTo>
                  <a:lnTo>
                    <a:pt x="0" y="397128"/>
                  </a:lnTo>
                  <a:lnTo>
                    <a:pt x="179069" y="576071"/>
                  </a:lnTo>
                  <a:lnTo>
                    <a:pt x="358139" y="397128"/>
                  </a:lnTo>
                  <a:lnTo>
                    <a:pt x="268604" y="397128"/>
                  </a:lnTo>
                  <a:lnTo>
                    <a:pt x="26860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0607" y="4386072"/>
              <a:ext cx="358140" cy="576580"/>
            </a:xfrm>
            <a:custGeom>
              <a:avLst/>
              <a:gdLst/>
              <a:ahLst/>
              <a:cxnLst/>
              <a:rect l="l" t="t" r="r" b="b"/>
              <a:pathLst>
                <a:path w="358139" h="576579">
                  <a:moveTo>
                    <a:pt x="0" y="397128"/>
                  </a:moveTo>
                  <a:lnTo>
                    <a:pt x="89534" y="397128"/>
                  </a:lnTo>
                  <a:lnTo>
                    <a:pt x="89534" y="0"/>
                  </a:lnTo>
                  <a:lnTo>
                    <a:pt x="268604" y="0"/>
                  </a:lnTo>
                  <a:lnTo>
                    <a:pt x="268604" y="397128"/>
                  </a:lnTo>
                  <a:lnTo>
                    <a:pt x="358139" y="397128"/>
                  </a:lnTo>
                  <a:lnTo>
                    <a:pt x="179069" y="576071"/>
                  </a:lnTo>
                  <a:lnTo>
                    <a:pt x="0" y="397128"/>
                  </a:lnTo>
                  <a:close/>
                </a:path>
              </a:pathLst>
            </a:custGeom>
            <a:ln w="12192">
              <a:solidFill>
                <a:srgbClr val="6339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7385" y="1954148"/>
            <a:ext cx="6436995" cy="431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Aiutare gli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studenti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maturare una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maggiore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consapevolezza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di sè,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delle proprie abilità, dei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propri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interessi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delle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proprie</a:t>
            </a:r>
            <a:r>
              <a:rPr sz="24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aspirazioni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3050">
              <a:latin typeface="Trebuchet MS"/>
              <a:cs typeface="Trebuchet MS"/>
            </a:endParaRPr>
          </a:p>
          <a:p>
            <a:pPr marR="64769" algn="ctr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così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da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stimolare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nello</a:t>
            </a:r>
            <a:r>
              <a:rPr sz="24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studente</a:t>
            </a:r>
            <a:endParaRPr sz="2400">
              <a:latin typeface="Trebuchet MS"/>
              <a:cs typeface="Trebuchet MS"/>
            </a:endParaRPr>
          </a:p>
          <a:p>
            <a:pPr marL="30480" algn="ctr">
              <a:lnSpc>
                <a:spcPct val="100000"/>
              </a:lnSpc>
              <a:spcBef>
                <a:spcPts val="695"/>
              </a:spcBef>
            </a:pPr>
            <a:r>
              <a:rPr sz="2400" b="1" spc="-15" dirty="0">
                <a:solidFill>
                  <a:srgbClr val="FFFFFF"/>
                </a:solidFill>
                <a:latin typeface="Trebuchet MS"/>
                <a:cs typeface="Trebuchet MS"/>
              </a:rPr>
              <a:t>COMPETENZE</a:t>
            </a:r>
            <a:r>
              <a:rPr sz="2400" b="1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90" dirty="0">
                <a:solidFill>
                  <a:srgbClr val="FFFFFF"/>
                </a:solidFill>
                <a:latin typeface="Trebuchet MS"/>
                <a:cs typeface="Trebuchet MS"/>
              </a:rPr>
              <a:t>ORIENTATIVE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100">
              <a:latin typeface="Trebuchet MS"/>
              <a:cs typeface="Trebuchet MS"/>
            </a:endParaRPr>
          </a:p>
          <a:p>
            <a:pPr marL="313055" marR="52069" indent="118745" algn="just">
              <a:lnSpc>
                <a:spcPts val="2590"/>
              </a:lnSpc>
            </a:pP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caratteristiche,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abilità,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atteggiamenti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motivazioni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personali necessari per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gestire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con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consapevolezza 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ed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efficacia la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propria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esperienza</a:t>
            </a:r>
            <a:r>
              <a:rPr sz="24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formativa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lavorativa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676" y="2124455"/>
            <a:ext cx="5439918" cy="30609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45158" y="0"/>
              <a:ext cx="559435" cy="3709670"/>
            </a:xfrm>
            <a:custGeom>
              <a:avLst/>
              <a:gdLst/>
              <a:ahLst/>
              <a:cxnLst/>
              <a:rect l="l" t="t" r="r" b="b"/>
              <a:pathLst>
                <a:path w="559435" h="3709670">
                  <a:moveTo>
                    <a:pt x="559301" y="0"/>
                  </a:moveTo>
                  <a:lnTo>
                    <a:pt x="85464" y="0"/>
                  </a:lnTo>
                  <a:lnTo>
                    <a:pt x="73653" y="161163"/>
                  </a:lnTo>
                  <a:lnTo>
                    <a:pt x="65160" y="295053"/>
                  </a:lnTo>
                  <a:lnTo>
                    <a:pt x="57001" y="438607"/>
                  </a:lnTo>
                  <a:lnTo>
                    <a:pt x="49219" y="590690"/>
                  </a:lnTo>
                  <a:lnTo>
                    <a:pt x="39497" y="804767"/>
                  </a:lnTo>
                  <a:lnTo>
                    <a:pt x="30613" y="1029286"/>
                  </a:lnTo>
                  <a:lnTo>
                    <a:pt x="22665" y="1261554"/>
                  </a:lnTo>
                  <a:lnTo>
                    <a:pt x="15748" y="1498874"/>
                  </a:lnTo>
                  <a:lnTo>
                    <a:pt x="9961" y="1738551"/>
                  </a:lnTo>
                  <a:lnTo>
                    <a:pt x="5400" y="1977889"/>
                  </a:lnTo>
                  <a:lnTo>
                    <a:pt x="2162" y="2214194"/>
                  </a:lnTo>
                  <a:lnTo>
                    <a:pt x="661" y="2387810"/>
                  </a:lnTo>
                  <a:lnTo>
                    <a:pt x="0" y="2557065"/>
                  </a:lnTo>
                  <a:lnTo>
                    <a:pt x="219" y="2720824"/>
                  </a:lnTo>
                  <a:lnTo>
                    <a:pt x="1360" y="2877948"/>
                  </a:lnTo>
                  <a:lnTo>
                    <a:pt x="3465" y="3027301"/>
                  </a:lnTo>
                  <a:lnTo>
                    <a:pt x="5423" y="3121991"/>
                  </a:lnTo>
                  <a:lnTo>
                    <a:pt x="7839" y="3212385"/>
                  </a:lnTo>
                  <a:lnTo>
                    <a:pt x="10726" y="3298145"/>
                  </a:lnTo>
                  <a:lnTo>
                    <a:pt x="14095" y="3378935"/>
                  </a:lnTo>
                  <a:lnTo>
                    <a:pt x="17959" y="3454418"/>
                  </a:lnTo>
                  <a:lnTo>
                    <a:pt x="22329" y="3524257"/>
                  </a:lnTo>
                  <a:lnTo>
                    <a:pt x="27219" y="3588115"/>
                  </a:lnTo>
                  <a:lnTo>
                    <a:pt x="32640" y="3645655"/>
                  </a:lnTo>
                  <a:lnTo>
                    <a:pt x="104641" y="3709416"/>
                  </a:lnTo>
                  <a:lnTo>
                    <a:pt x="111245" y="3510279"/>
                  </a:lnTo>
                  <a:lnTo>
                    <a:pt x="120516" y="3304159"/>
                  </a:lnTo>
                  <a:lnTo>
                    <a:pt x="125469" y="3198622"/>
                  </a:lnTo>
                  <a:lnTo>
                    <a:pt x="145154" y="2874264"/>
                  </a:lnTo>
                  <a:lnTo>
                    <a:pt x="152520" y="2762758"/>
                  </a:lnTo>
                  <a:lnTo>
                    <a:pt x="161664" y="2650363"/>
                  </a:lnTo>
                  <a:lnTo>
                    <a:pt x="170300" y="2536444"/>
                  </a:lnTo>
                  <a:lnTo>
                    <a:pt x="180206" y="2421509"/>
                  </a:lnTo>
                  <a:lnTo>
                    <a:pt x="201923" y="2189099"/>
                  </a:lnTo>
                  <a:lnTo>
                    <a:pt x="226942" y="1952116"/>
                  </a:lnTo>
                  <a:lnTo>
                    <a:pt x="240277" y="1833626"/>
                  </a:lnTo>
                  <a:lnTo>
                    <a:pt x="255009" y="1713864"/>
                  </a:lnTo>
                  <a:lnTo>
                    <a:pt x="286378" y="1471422"/>
                  </a:lnTo>
                  <a:lnTo>
                    <a:pt x="303523" y="1350264"/>
                  </a:lnTo>
                  <a:lnTo>
                    <a:pt x="340861" y="1106042"/>
                  </a:lnTo>
                  <a:lnTo>
                    <a:pt x="361181" y="982852"/>
                  </a:lnTo>
                  <a:lnTo>
                    <a:pt x="382263" y="858647"/>
                  </a:lnTo>
                  <a:lnTo>
                    <a:pt x="403853" y="736853"/>
                  </a:lnTo>
                  <a:lnTo>
                    <a:pt x="427602" y="613663"/>
                  </a:lnTo>
                  <a:lnTo>
                    <a:pt x="476751" y="367284"/>
                  </a:lnTo>
                  <a:lnTo>
                    <a:pt x="503675" y="244728"/>
                  </a:lnTo>
                  <a:lnTo>
                    <a:pt x="531234" y="122174"/>
                  </a:lnTo>
                  <a:lnTo>
                    <a:pt x="559301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4991100" cy="6858000"/>
            </a:xfrm>
            <a:custGeom>
              <a:avLst/>
              <a:gdLst/>
              <a:ahLst/>
              <a:cxnLst/>
              <a:rect l="l" t="t" r="r" b="b"/>
              <a:pathLst>
                <a:path w="4991100" h="6858000">
                  <a:moveTo>
                    <a:pt x="4989957" y="0"/>
                  </a:moveTo>
                  <a:lnTo>
                    <a:pt x="3646297" y="0"/>
                  </a:lnTo>
                  <a:lnTo>
                    <a:pt x="0" y="0"/>
                  </a:lnTo>
                  <a:lnTo>
                    <a:pt x="0" y="6857999"/>
                  </a:lnTo>
                  <a:lnTo>
                    <a:pt x="4991100" y="6857998"/>
                  </a:lnTo>
                  <a:lnTo>
                    <a:pt x="4967859" y="6698894"/>
                  </a:lnTo>
                  <a:lnTo>
                    <a:pt x="4955794" y="6612483"/>
                  </a:lnTo>
                  <a:lnTo>
                    <a:pt x="4927727" y="6387541"/>
                  </a:lnTo>
                  <a:lnTo>
                    <a:pt x="4911598" y="6252438"/>
                  </a:lnTo>
                  <a:lnTo>
                    <a:pt x="4894580" y="6100191"/>
                  </a:lnTo>
                  <a:lnTo>
                    <a:pt x="4876673" y="5934227"/>
                  </a:lnTo>
                  <a:lnTo>
                    <a:pt x="4858639" y="5753862"/>
                  </a:lnTo>
                  <a:lnTo>
                    <a:pt x="4840351" y="5561838"/>
                  </a:lnTo>
                  <a:lnTo>
                    <a:pt x="4823333" y="5354701"/>
                  </a:lnTo>
                  <a:lnTo>
                    <a:pt x="4807077" y="5138039"/>
                  </a:lnTo>
                  <a:lnTo>
                    <a:pt x="4792218" y="4908931"/>
                  </a:lnTo>
                  <a:lnTo>
                    <a:pt x="4778121" y="4670298"/>
                  </a:lnTo>
                  <a:lnTo>
                    <a:pt x="4764786" y="4421378"/>
                  </a:lnTo>
                  <a:lnTo>
                    <a:pt x="4760087" y="4293743"/>
                  </a:lnTo>
                  <a:lnTo>
                    <a:pt x="4754880" y="4163441"/>
                  </a:lnTo>
                  <a:lnTo>
                    <a:pt x="4750054" y="4031106"/>
                  </a:lnTo>
                  <a:lnTo>
                    <a:pt x="4746879" y="3898138"/>
                  </a:lnTo>
                  <a:lnTo>
                    <a:pt x="4740910" y="3625088"/>
                  </a:lnTo>
                  <a:lnTo>
                    <a:pt x="4739005" y="3485261"/>
                  </a:lnTo>
                  <a:lnTo>
                    <a:pt x="4739005" y="3343910"/>
                  </a:lnTo>
                  <a:lnTo>
                    <a:pt x="4737989" y="3201289"/>
                  </a:lnTo>
                  <a:lnTo>
                    <a:pt x="4739005" y="3057271"/>
                  </a:lnTo>
                  <a:lnTo>
                    <a:pt x="4742815" y="2765171"/>
                  </a:lnTo>
                  <a:lnTo>
                    <a:pt x="4751070" y="2467483"/>
                  </a:lnTo>
                  <a:lnTo>
                    <a:pt x="4755896" y="2318004"/>
                  </a:lnTo>
                  <a:lnTo>
                    <a:pt x="4762881" y="2167128"/>
                  </a:lnTo>
                  <a:lnTo>
                    <a:pt x="4779010" y="1861947"/>
                  </a:lnTo>
                  <a:lnTo>
                    <a:pt x="4789043" y="1709039"/>
                  </a:lnTo>
                  <a:lnTo>
                    <a:pt x="4801108" y="1553972"/>
                  </a:lnTo>
                  <a:lnTo>
                    <a:pt x="4813300" y="1401064"/>
                  </a:lnTo>
                  <a:lnTo>
                    <a:pt x="4827270" y="1245362"/>
                  </a:lnTo>
                  <a:lnTo>
                    <a:pt x="4842510" y="1089025"/>
                  </a:lnTo>
                  <a:lnTo>
                    <a:pt x="4858639" y="934720"/>
                  </a:lnTo>
                  <a:lnTo>
                    <a:pt x="4877435" y="778383"/>
                  </a:lnTo>
                  <a:lnTo>
                    <a:pt x="4917694" y="466344"/>
                  </a:lnTo>
                  <a:lnTo>
                    <a:pt x="4941062" y="310642"/>
                  </a:lnTo>
                  <a:lnTo>
                    <a:pt x="4964938" y="155701"/>
                  </a:lnTo>
                  <a:lnTo>
                    <a:pt x="4989957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7686" y="1669745"/>
            <a:ext cx="3008630" cy="1795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indent="25400">
              <a:lnSpc>
                <a:spcPct val="100000"/>
              </a:lnSpc>
              <a:spcBef>
                <a:spcPts val="105"/>
              </a:spcBef>
            </a:pPr>
            <a:r>
              <a:rPr sz="2900" b="0" spc="-285" dirty="0">
                <a:solidFill>
                  <a:srgbClr val="1E5154"/>
                </a:solidFill>
                <a:latin typeface="Verdana"/>
                <a:cs typeface="Verdana"/>
              </a:rPr>
              <a:t>LINEE</a:t>
            </a:r>
            <a:r>
              <a:rPr sz="2900" b="0" spc="-280" dirty="0">
                <a:solidFill>
                  <a:srgbClr val="1E5154"/>
                </a:solidFill>
                <a:latin typeface="Verdana"/>
                <a:cs typeface="Verdana"/>
              </a:rPr>
              <a:t> </a:t>
            </a:r>
            <a:r>
              <a:rPr sz="2900" b="0" spc="-85" dirty="0">
                <a:solidFill>
                  <a:srgbClr val="1E5154"/>
                </a:solidFill>
                <a:latin typeface="Verdana"/>
                <a:cs typeface="Verdana"/>
              </a:rPr>
              <a:t>GUIDA</a:t>
            </a:r>
            <a:r>
              <a:rPr sz="2900" b="0" spc="-265" dirty="0">
                <a:solidFill>
                  <a:srgbClr val="1E5154"/>
                </a:solidFill>
                <a:latin typeface="Verdana"/>
                <a:cs typeface="Verdana"/>
              </a:rPr>
              <a:t> </a:t>
            </a:r>
            <a:r>
              <a:rPr sz="2900" b="0" spc="-155" dirty="0">
                <a:solidFill>
                  <a:srgbClr val="1E5154"/>
                </a:solidFill>
                <a:latin typeface="Verdana"/>
                <a:cs typeface="Verdana"/>
              </a:rPr>
              <a:t>PER  </a:t>
            </a:r>
            <a:r>
              <a:rPr sz="2900" b="0" spc="-325" dirty="0">
                <a:solidFill>
                  <a:srgbClr val="1E5154"/>
                </a:solidFill>
                <a:latin typeface="Verdana"/>
                <a:cs typeface="Verdana"/>
              </a:rPr>
              <a:t>L</a:t>
            </a:r>
            <a:r>
              <a:rPr sz="2900" b="0" spc="-254" dirty="0">
                <a:solidFill>
                  <a:srgbClr val="1E5154"/>
                </a:solidFill>
                <a:latin typeface="Verdana"/>
                <a:cs typeface="Verdana"/>
              </a:rPr>
              <a:t>'</a:t>
            </a:r>
            <a:r>
              <a:rPr sz="2900" b="0" spc="190" dirty="0">
                <a:solidFill>
                  <a:srgbClr val="1E5154"/>
                </a:solidFill>
                <a:latin typeface="Verdana"/>
                <a:cs typeface="Verdana"/>
              </a:rPr>
              <a:t>O</a:t>
            </a:r>
            <a:r>
              <a:rPr sz="2900" b="0" spc="-300" dirty="0">
                <a:solidFill>
                  <a:srgbClr val="1E5154"/>
                </a:solidFill>
                <a:latin typeface="Verdana"/>
                <a:cs typeface="Verdana"/>
              </a:rPr>
              <a:t>R</a:t>
            </a:r>
            <a:r>
              <a:rPr sz="2900" b="0" spc="-610" dirty="0">
                <a:solidFill>
                  <a:srgbClr val="1E5154"/>
                </a:solidFill>
                <a:latin typeface="Verdana"/>
                <a:cs typeface="Verdana"/>
              </a:rPr>
              <a:t>I</a:t>
            </a:r>
            <a:r>
              <a:rPr sz="2900" b="0" spc="-325" dirty="0">
                <a:solidFill>
                  <a:srgbClr val="1E5154"/>
                </a:solidFill>
                <a:latin typeface="Verdana"/>
                <a:cs typeface="Verdana"/>
              </a:rPr>
              <a:t>E</a:t>
            </a:r>
            <a:r>
              <a:rPr sz="2900" b="0" spc="-75" dirty="0">
                <a:solidFill>
                  <a:srgbClr val="1E5154"/>
                </a:solidFill>
                <a:latin typeface="Verdana"/>
                <a:cs typeface="Verdana"/>
              </a:rPr>
              <a:t>N</a:t>
            </a:r>
            <a:r>
              <a:rPr sz="2900" b="0" spc="-605" dirty="0">
                <a:solidFill>
                  <a:srgbClr val="1E5154"/>
                </a:solidFill>
                <a:latin typeface="Verdana"/>
                <a:cs typeface="Verdana"/>
              </a:rPr>
              <a:t>T</a:t>
            </a:r>
            <a:r>
              <a:rPr sz="2900" b="0" spc="114" dirty="0">
                <a:solidFill>
                  <a:srgbClr val="1E5154"/>
                </a:solidFill>
                <a:latin typeface="Verdana"/>
                <a:cs typeface="Verdana"/>
              </a:rPr>
              <a:t>A</a:t>
            </a:r>
            <a:r>
              <a:rPr sz="2900" b="0" spc="170" dirty="0">
                <a:solidFill>
                  <a:srgbClr val="1E5154"/>
                </a:solidFill>
                <a:latin typeface="Verdana"/>
                <a:cs typeface="Verdana"/>
              </a:rPr>
              <a:t>M</a:t>
            </a:r>
            <a:r>
              <a:rPr sz="2900" b="0" spc="-325" dirty="0">
                <a:solidFill>
                  <a:srgbClr val="1E5154"/>
                </a:solidFill>
                <a:latin typeface="Verdana"/>
                <a:cs typeface="Verdana"/>
              </a:rPr>
              <a:t>E</a:t>
            </a:r>
            <a:r>
              <a:rPr sz="2900" b="0" spc="-75" dirty="0">
                <a:solidFill>
                  <a:srgbClr val="1E5154"/>
                </a:solidFill>
                <a:latin typeface="Verdana"/>
                <a:cs typeface="Verdana"/>
              </a:rPr>
              <a:t>N</a:t>
            </a:r>
            <a:r>
              <a:rPr sz="2900" b="0" spc="-605" dirty="0">
                <a:solidFill>
                  <a:srgbClr val="1E5154"/>
                </a:solidFill>
                <a:latin typeface="Verdana"/>
                <a:cs typeface="Verdana"/>
              </a:rPr>
              <a:t>T</a:t>
            </a:r>
            <a:r>
              <a:rPr sz="2900" b="0" spc="240" dirty="0">
                <a:solidFill>
                  <a:srgbClr val="1E5154"/>
                </a:solidFill>
                <a:latin typeface="Verdana"/>
                <a:cs typeface="Verdana"/>
              </a:rPr>
              <a:t>O</a:t>
            </a:r>
            <a:endParaRPr sz="2900">
              <a:latin typeface="Verdana"/>
              <a:cs typeface="Verdana"/>
            </a:endParaRPr>
          </a:p>
          <a:p>
            <a:pPr marL="1262380" marR="5080" indent="-53340">
              <a:lnSpc>
                <a:spcPct val="100000"/>
              </a:lnSpc>
              <a:spcBef>
                <a:spcPts val="5"/>
              </a:spcBef>
            </a:pPr>
            <a:r>
              <a:rPr sz="2900" b="0" spc="-285" dirty="0">
                <a:solidFill>
                  <a:srgbClr val="1E5154"/>
                </a:solidFill>
                <a:latin typeface="Verdana"/>
                <a:cs typeface="Verdana"/>
              </a:rPr>
              <a:t>(</a:t>
            </a:r>
            <a:r>
              <a:rPr sz="2900" b="0" spc="-125" dirty="0">
                <a:solidFill>
                  <a:srgbClr val="1E5154"/>
                </a:solidFill>
                <a:latin typeface="Verdana"/>
                <a:cs typeface="Verdana"/>
              </a:rPr>
              <a:t>D</a:t>
            </a:r>
            <a:r>
              <a:rPr sz="2900" b="0" spc="100" dirty="0">
                <a:solidFill>
                  <a:srgbClr val="1E5154"/>
                </a:solidFill>
                <a:latin typeface="Verdana"/>
                <a:cs typeface="Verdana"/>
              </a:rPr>
              <a:t>e</a:t>
            </a:r>
            <a:r>
              <a:rPr sz="2900" b="0" spc="320" dirty="0">
                <a:solidFill>
                  <a:srgbClr val="1E5154"/>
                </a:solidFill>
                <a:latin typeface="Verdana"/>
                <a:cs typeface="Verdana"/>
              </a:rPr>
              <a:t>c</a:t>
            </a:r>
            <a:r>
              <a:rPr sz="2900" b="0" spc="-415" dirty="0">
                <a:solidFill>
                  <a:srgbClr val="1E5154"/>
                </a:solidFill>
                <a:latin typeface="Verdana"/>
                <a:cs typeface="Verdana"/>
              </a:rPr>
              <a:t>r</a:t>
            </a:r>
            <a:r>
              <a:rPr sz="2900" b="0" spc="-330" dirty="0">
                <a:solidFill>
                  <a:srgbClr val="1E5154"/>
                </a:solidFill>
                <a:latin typeface="Verdana"/>
                <a:cs typeface="Verdana"/>
              </a:rPr>
              <a:t>.</a:t>
            </a:r>
            <a:r>
              <a:rPr sz="2900" b="0" spc="165" dirty="0">
                <a:solidFill>
                  <a:srgbClr val="1E5154"/>
                </a:solidFill>
                <a:latin typeface="Verdana"/>
                <a:cs typeface="Verdana"/>
              </a:rPr>
              <a:t>M</a:t>
            </a:r>
            <a:r>
              <a:rPr sz="2900" b="0" spc="-245" dirty="0">
                <a:solidFill>
                  <a:srgbClr val="1E5154"/>
                </a:solidFill>
                <a:latin typeface="Verdana"/>
                <a:cs typeface="Verdana"/>
              </a:rPr>
              <a:t>i</a:t>
            </a:r>
            <a:r>
              <a:rPr sz="2900" b="0" spc="-120" dirty="0">
                <a:solidFill>
                  <a:srgbClr val="1E5154"/>
                </a:solidFill>
                <a:latin typeface="Verdana"/>
                <a:cs typeface="Verdana"/>
              </a:rPr>
              <a:t>n</a:t>
            </a:r>
            <a:r>
              <a:rPr sz="2900" b="0" spc="-250" dirty="0">
                <a:solidFill>
                  <a:srgbClr val="1E5154"/>
                </a:solidFill>
                <a:latin typeface="Verdana"/>
                <a:cs typeface="Verdana"/>
              </a:rPr>
              <a:t>.  </a:t>
            </a:r>
            <a:r>
              <a:rPr sz="2900" b="0" spc="-204" dirty="0">
                <a:solidFill>
                  <a:srgbClr val="1E5154"/>
                </a:solidFill>
                <a:latin typeface="Verdana"/>
                <a:cs typeface="Verdana"/>
              </a:rPr>
              <a:t>328/2</a:t>
            </a:r>
            <a:r>
              <a:rPr sz="2900" b="0" spc="-225" dirty="0">
                <a:solidFill>
                  <a:srgbClr val="1E5154"/>
                </a:solidFill>
                <a:latin typeface="Verdana"/>
                <a:cs typeface="Verdana"/>
              </a:rPr>
              <a:t>0</a:t>
            </a:r>
            <a:r>
              <a:rPr sz="2900" b="0" spc="-245" dirty="0">
                <a:solidFill>
                  <a:srgbClr val="1E5154"/>
                </a:solidFill>
                <a:latin typeface="Verdana"/>
                <a:cs typeface="Verdana"/>
              </a:rPr>
              <a:t>22)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9545" marR="122555" indent="-342900">
              <a:lnSpc>
                <a:spcPct val="100000"/>
              </a:lnSpc>
              <a:spcBef>
                <a:spcPts val="100"/>
              </a:spcBef>
              <a:tabLst>
                <a:tab pos="5248910" algn="l"/>
              </a:tabLst>
            </a:pPr>
            <a:r>
              <a:rPr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spc="-15" dirty="0"/>
              <a:t>modul</a:t>
            </a:r>
            <a:r>
              <a:rPr spc="-180" dirty="0"/>
              <a:t>i</a:t>
            </a:r>
            <a:r>
              <a:rPr spc="-210" dirty="0"/>
              <a:t> </a:t>
            </a:r>
            <a:r>
              <a:rPr b="1" spc="-65" dirty="0">
                <a:latin typeface="Tahoma"/>
                <a:cs typeface="Tahoma"/>
              </a:rPr>
              <a:t>curricolar</a:t>
            </a:r>
            <a:r>
              <a:rPr b="1" spc="-40" dirty="0">
                <a:latin typeface="Tahoma"/>
                <a:cs typeface="Tahoma"/>
              </a:rPr>
              <a:t>i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spc="-25" dirty="0"/>
              <a:t>d</a:t>
            </a:r>
            <a:r>
              <a:rPr spc="-10" dirty="0"/>
              <a:t>i</a:t>
            </a:r>
            <a:r>
              <a:rPr spc="-190" dirty="0"/>
              <a:t> </a:t>
            </a:r>
            <a:r>
              <a:rPr spc="-145" dirty="0"/>
              <a:t>or</a:t>
            </a:r>
            <a:r>
              <a:rPr spc="-65" dirty="0"/>
              <a:t>i</a:t>
            </a:r>
            <a:r>
              <a:rPr spc="10" dirty="0"/>
              <a:t>entamento  </a:t>
            </a:r>
            <a:r>
              <a:rPr spc="-95" dirty="0"/>
              <a:t>form</a:t>
            </a:r>
            <a:r>
              <a:rPr spc="30" dirty="0"/>
              <a:t>a</a:t>
            </a:r>
            <a:r>
              <a:rPr spc="5" dirty="0"/>
              <a:t>t</a:t>
            </a:r>
            <a:r>
              <a:rPr spc="-90" dirty="0"/>
              <a:t>i</a:t>
            </a:r>
            <a:r>
              <a:rPr spc="-200" dirty="0"/>
              <a:t>v</a:t>
            </a:r>
            <a:r>
              <a:rPr spc="110" dirty="0"/>
              <a:t>o</a:t>
            </a:r>
            <a:r>
              <a:rPr spc="-215" dirty="0"/>
              <a:t> </a:t>
            </a:r>
            <a:r>
              <a:rPr spc="-30" dirty="0"/>
              <a:t>d</a:t>
            </a:r>
            <a:r>
              <a:rPr spc="-10" dirty="0"/>
              <a:t>i</a:t>
            </a:r>
            <a:r>
              <a:rPr spc="-185" dirty="0"/>
              <a:t> </a:t>
            </a:r>
            <a:r>
              <a:rPr spc="-20" dirty="0"/>
              <a:t>al</a:t>
            </a:r>
            <a:r>
              <a:rPr spc="-30" dirty="0"/>
              <a:t>m</a:t>
            </a:r>
            <a:r>
              <a:rPr spc="60" dirty="0"/>
              <a:t>eno</a:t>
            </a:r>
            <a:r>
              <a:rPr spc="-180" dirty="0"/>
              <a:t> </a:t>
            </a:r>
            <a:r>
              <a:rPr spc="-200" dirty="0"/>
              <a:t>30</a:t>
            </a:r>
            <a:r>
              <a:rPr spc="-195" dirty="0"/>
              <a:t> </a:t>
            </a:r>
            <a:r>
              <a:rPr spc="-20" dirty="0"/>
              <a:t>ore</a:t>
            </a:r>
            <a:r>
              <a:rPr spc="-200" dirty="0"/>
              <a:t> </a:t>
            </a:r>
            <a:r>
              <a:rPr spc="-20" dirty="0"/>
              <a:t>pe</a:t>
            </a:r>
            <a:r>
              <a:rPr spc="-10" dirty="0"/>
              <a:t>r</a:t>
            </a:r>
            <a:r>
              <a:rPr spc="-195" dirty="0"/>
              <a:t> </a:t>
            </a:r>
            <a:r>
              <a:rPr spc="-15" dirty="0"/>
              <a:t>a</a:t>
            </a:r>
            <a:r>
              <a:rPr spc="-20" dirty="0"/>
              <a:t>.</a:t>
            </a:r>
            <a:r>
              <a:rPr spc="-320" dirty="0"/>
              <a:t>s</a:t>
            </a:r>
            <a:r>
              <a:rPr spc="-235" dirty="0"/>
              <a:t>.</a:t>
            </a:r>
            <a:r>
              <a:rPr spc="-210" dirty="0"/>
              <a:t>,</a:t>
            </a:r>
            <a:r>
              <a:rPr spc="-170" dirty="0"/>
              <a:t> </a:t>
            </a:r>
            <a:r>
              <a:rPr spc="-30" dirty="0"/>
              <a:t>nelle  </a:t>
            </a:r>
            <a:r>
              <a:rPr spc="-85" dirty="0"/>
              <a:t>classi</a:t>
            </a:r>
            <a:r>
              <a:rPr spc="-225" dirty="0"/>
              <a:t> </a:t>
            </a:r>
            <a:r>
              <a:rPr spc="-85" dirty="0"/>
              <a:t>terze</a:t>
            </a:r>
            <a:r>
              <a:rPr spc="-210" dirty="0"/>
              <a:t>,</a:t>
            </a:r>
            <a:r>
              <a:rPr spc="-204" dirty="0"/>
              <a:t> </a:t>
            </a:r>
            <a:r>
              <a:rPr spc="-10" dirty="0"/>
              <a:t>quart</a:t>
            </a:r>
            <a:r>
              <a:rPr spc="-5" dirty="0"/>
              <a:t>e</a:t>
            </a:r>
            <a:r>
              <a:rPr spc="-180" dirty="0"/>
              <a:t> </a:t>
            </a:r>
            <a:r>
              <a:rPr spc="130" dirty="0"/>
              <a:t>e</a:t>
            </a:r>
            <a:r>
              <a:rPr spc="-145" dirty="0"/>
              <a:t> </a:t>
            </a:r>
            <a:r>
              <a:rPr spc="-45" dirty="0"/>
              <a:t>qu</a:t>
            </a:r>
            <a:r>
              <a:rPr dirty="0"/>
              <a:t>i</a:t>
            </a:r>
            <a:r>
              <a:rPr spc="-20" dirty="0"/>
              <a:t>nte</a:t>
            </a:r>
            <a:endParaRPr lang="it-IT" sz="1900" dirty="0">
              <a:latin typeface="Tahoma"/>
              <a:cs typeface="Tahoma"/>
            </a:endParaRPr>
          </a:p>
          <a:p>
            <a:pPr marL="5249545" marR="5080" indent="-342900">
              <a:lnSpc>
                <a:spcPct val="100000"/>
              </a:lnSpc>
              <a:spcBef>
                <a:spcPts val="1000"/>
              </a:spcBef>
              <a:tabLst>
                <a:tab pos="5248910" algn="l"/>
              </a:tabLst>
            </a:pPr>
            <a:r>
              <a:rPr lang="it-IT"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lang="it-IT" spc="-180" dirty="0"/>
              <a:t>i</a:t>
            </a:r>
            <a:r>
              <a:rPr lang="it-IT" spc="-185" dirty="0"/>
              <a:t> </a:t>
            </a:r>
            <a:r>
              <a:rPr lang="it-IT" spc="-45" dirty="0"/>
              <a:t>moduli</a:t>
            </a:r>
            <a:r>
              <a:rPr lang="it-IT" spc="-220" dirty="0"/>
              <a:t> </a:t>
            </a:r>
            <a:r>
              <a:rPr lang="it-IT" spc="-250" dirty="0"/>
              <a:t>si</a:t>
            </a:r>
            <a:r>
              <a:rPr lang="it-IT" spc="-180" dirty="0"/>
              <a:t> </a:t>
            </a:r>
            <a:r>
              <a:rPr lang="it-IT" spc="-20" dirty="0"/>
              <a:t>integrano</a:t>
            </a:r>
            <a:r>
              <a:rPr lang="it-IT" spc="-215" dirty="0"/>
              <a:t> </a:t>
            </a:r>
            <a:r>
              <a:rPr lang="it-IT" spc="105" dirty="0"/>
              <a:t>con</a:t>
            </a:r>
            <a:r>
              <a:rPr lang="it-IT" spc="-195" dirty="0"/>
              <a:t> </a:t>
            </a:r>
            <a:r>
              <a:rPr lang="it-IT" spc="-180" dirty="0"/>
              <a:t>i </a:t>
            </a:r>
            <a:r>
              <a:rPr lang="it-IT" spc="-60" dirty="0"/>
              <a:t>percorsi</a:t>
            </a:r>
            <a:r>
              <a:rPr lang="it-IT" spc="-145" dirty="0"/>
              <a:t> </a:t>
            </a:r>
            <a:r>
              <a:rPr lang="it-IT" b="1" spc="-95" dirty="0">
                <a:latin typeface="Tahoma"/>
                <a:cs typeface="Tahoma"/>
              </a:rPr>
              <a:t>PCTO</a:t>
            </a:r>
            <a:r>
              <a:rPr lang="it-IT" b="1" spc="-85" dirty="0">
                <a:latin typeface="Tahoma"/>
                <a:cs typeface="Tahoma"/>
              </a:rPr>
              <a:t> </a:t>
            </a:r>
            <a:r>
              <a:rPr lang="it-IT" spc="130" dirty="0"/>
              <a:t>e </a:t>
            </a:r>
            <a:r>
              <a:rPr lang="it-IT" spc="-830" dirty="0"/>
              <a:t> </a:t>
            </a:r>
            <a:r>
              <a:rPr lang="it-IT" spc="254" dirty="0"/>
              <a:t>c</a:t>
            </a:r>
            <a:r>
              <a:rPr lang="it-IT" spc="75" dirty="0"/>
              <a:t>o</a:t>
            </a:r>
            <a:r>
              <a:rPr lang="it-IT" spc="-55" dirty="0"/>
              <a:t>n</a:t>
            </a:r>
            <a:r>
              <a:rPr lang="it-IT" spc="-245" dirty="0"/>
              <a:t> </a:t>
            </a:r>
            <a:r>
              <a:rPr lang="it-IT" spc="95" dirty="0"/>
              <a:t>q</a:t>
            </a:r>
            <a:r>
              <a:rPr lang="it-IT" spc="-95" dirty="0"/>
              <a:t>u</a:t>
            </a:r>
            <a:r>
              <a:rPr lang="it-IT" spc="90" dirty="0"/>
              <a:t>e</a:t>
            </a:r>
            <a:r>
              <a:rPr lang="it-IT" spc="-220" dirty="0"/>
              <a:t>ll</a:t>
            </a:r>
            <a:r>
              <a:rPr lang="it-IT" spc="-180" dirty="0"/>
              <a:t>i</a:t>
            </a:r>
            <a:r>
              <a:rPr lang="it-IT" spc="-254" dirty="0"/>
              <a:t> </a:t>
            </a:r>
            <a:r>
              <a:rPr lang="it-IT" spc="110" dirty="0"/>
              <a:t>d</a:t>
            </a:r>
            <a:r>
              <a:rPr lang="it-IT" spc="-180" dirty="0"/>
              <a:t>i</a:t>
            </a:r>
            <a:r>
              <a:rPr lang="it-IT" spc="-260" dirty="0"/>
              <a:t> </a:t>
            </a:r>
            <a:r>
              <a:rPr lang="it-IT" b="1" spc="-50" dirty="0">
                <a:latin typeface="Tahoma"/>
                <a:cs typeface="Tahoma"/>
              </a:rPr>
              <a:t>Educazion</a:t>
            </a:r>
            <a:r>
              <a:rPr lang="it-IT" b="1" spc="-10" dirty="0">
                <a:latin typeface="Tahoma"/>
                <a:cs typeface="Tahoma"/>
              </a:rPr>
              <a:t>e</a:t>
            </a:r>
            <a:r>
              <a:rPr lang="it-IT" b="1" spc="-85" dirty="0">
                <a:latin typeface="Tahoma"/>
                <a:cs typeface="Tahoma"/>
              </a:rPr>
              <a:t> </a:t>
            </a:r>
            <a:r>
              <a:rPr lang="it-IT" b="1" spc="229" dirty="0">
                <a:latin typeface="Tahoma"/>
                <a:cs typeface="Tahoma"/>
              </a:rPr>
              <a:t>C</a:t>
            </a:r>
            <a:r>
              <a:rPr lang="it-IT" b="1" spc="-190" dirty="0">
                <a:latin typeface="Tahoma"/>
                <a:cs typeface="Tahoma"/>
              </a:rPr>
              <a:t>i</a:t>
            </a:r>
            <a:r>
              <a:rPr lang="it-IT" b="1" spc="-85" dirty="0">
                <a:latin typeface="Tahoma"/>
                <a:cs typeface="Tahoma"/>
              </a:rPr>
              <a:t>v</a:t>
            </a:r>
            <a:r>
              <a:rPr lang="it-IT" b="1" spc="-190" dirty="0">
                <a:latin typeface="Tahoma"/>
                <a:cs typeface="Tahoma"/>
              </a:rPr>
              <a:t>i</a:t>
            </a:r>
            <a:r>
              <a:rPr lang="it-IT" b="1" spc="229" dirty="0">
                <a:latin typeface="Tahoma"/>
                <a:cs typeface="Tahoma"/>
              </a:rPr>
              <a:t>c</a:t>
            </a:r>
            <a:r>
              <a:rPr lang="it-IT" b="1" spc="145" dirty="0">
                <a:latin typeface="Tahoma"/>
                <a:cs typeface="Tahoma"/>
              </a:rPr>
              <a:t>a</a:t>
            </a:r>
            <a:endParaRPr lang="it-IT" sz="1900" dirty="0">
              <a:latin typeface="Tahoma"/>
              <a:cs typeface="Tahoma"/>
            </a:endParaRPr>
          </a:p>
          <a:p>
            <a:pPr marL="5249545" marR="137795" indent="-342900">
              <a:lnSpc>
                <a:spcPct val="100000"/>
              </a:lnSpc>
              <a:spcBef>
                <a:spcPts val="1000"/>
              </a:spcBef>
              <a:tabLst>
                <a:tab pos="5248910" algn="l"/>
                <a:tab pos="5996305" algn="l"/>
              </a:tabLst>
            </a:pPr>
            <a:r>
              <a:rPr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spc="-470" dirty="0"/>
              <a:t>I</a:t>
            </a:r>
            <a:r>
              <a:rPr spc="-190" dirty="0"/>
              <a:t> </a:t>
            </a:r>
            <a:r>
              <a:rPr spc="15" dirty="0"/>
              <a:t>mo</a:t>
            </a:r>
            <a:r>
              <a:rPr spc="35" dirty="0"/>
              <a:t>d</a:t>
            </a:r>
            <a:r>
              <a:rPr spc="45" dirty="0"/>
              <a:t>u</a:t>
            </a:r>
            <a:r>
              <a:rPr spc="-195" dirty="0"/>
              <a:t>l</a:t>
            </a:r>
            <a:r>
              <a:rPr spc="-180" dirty="0"/>
              <a:t>i</a:t>
            </a:r>
            <a:r>
              <a:rPr spc="-210" dirty="0"/>
              <a:t> </a:t>
            </a:r>
            <a:r>
              <a:rPr spc="-145" dirty="0"/>
              <a:t>or</a:t>
            </a:r>
            <a:r>
              <a:rPr spc="-65" dirty="0"/>
              <a:t>i</a:t>
            </a:r>
            <a:r>
              <a:rPr spc="30" dirty="0"/>
              <a:t>ent</a:t>
            </a:r>
            <a:r>
              <a:rPr spc="40" dirty="0"/>
              <a:t>a</a:t>
            </a:r>
            <a:r>
              <a:rPr spc="-145" dirty="0"/>
              <a:t>t</a:t>
            </a:r>
            <a:r>
              <a:rPr spc="-175" dirty="0"/>
              <a:t>iv</a:t>
            </a:r>
            <a:r>
              <a:rPr spc="-110" dirty="0"/>
              <a:t>i</a:t>
            </a:r>
            <a:r>
              <a:rPr spc="-190" dirty="0"/>
              <a:t> </a:t>
            </a:r>
            <a:r>
              <a:rPr dirty="0"/>
              <a:t>non</a:t>
            </a:r>
            <a:r>
              <a:rPr spc="-235" dirty="0"/>
              <a:t> </a:t>
            </a:r>
            <a:r>
              <a:rPr spc="-45" dirty="0"/>
              <a:t>son</a:t>
            </a:r>
            <a:r>
              <a:rPr spc="-40" dirty="0"/>
              <a:t>o</a:t>
            </a:r>
            <a:r>
              <a:rPr spc="-175" dirty="0"/>
              <a:t> </a:t>
            </a:r>
            <a:r>
              <a:rPr spc="25" dirty="0"/>
              <a:t>una</a:t>
            </a:r>
            <a:r>
              <a:rPr spc="-180" dirty="0"/>
              <a:t> </a:t>
            </a:r>
            <a:r>
              <a:rPr spc="-25" dirty="0"/>
              <a:t>nuo</a:t>
            </a:r>
            <a:r>
              <a:rPr spc="-10" dirty="0"/>
              <a:t>v</a:t>
            </a:r>
            <a:r>
              <a:rPr spc="140" dirty="0"/>
              <a:t>a  </a:t>
            </a:r>
            <a:r>
              <a:rPr spc="-30" dirty="0"/>
              <a:t>d</a:t>
            </a:r>
            <a:r>
              <a:rPr spc="10" dirty="0"/>
              <a:t>i</a:t>
            </a:r>
            <a:r>
              <a:rPr spc="-15" dirty="0"/>
              <a:t>s</a:t>
            </a:r>
            <a:r>
              <a:rPr spc="-25" dirty="0"/>
              <a:t>c</a:t>
            </a:r>
            <a:r>
              <a:rPr spc="-90" dirty="0"/>
              <a:t>ip</a:t>
            </a:r>
            <a:r>
              <a:rPr spc="-85" dirty="0"/>
              <a:t>l</a:t>
            </a:r>
            <a:r>
              <a:rPr spc="-20" dirty="0"/>
              <a:t>in</a:t>
            </a:r>
            <a:r>
              <a:rPr spc="-15" dirty="0"/>
              <a:t>a</a:t>
            </a:r>
            <a:r>
              <a:rPr spc="-225" dirty="0"/>
              <a:t> </a:t>
            </a:r>
            <a:r>
              <a:rPr spc="110" dirty="0"/>
              <a:t>o</a:t>
            </a:r>
            <a:r>
              <a:rPr spc="-180" dirty="0"/>
              <a:t> </a:t>
            </a:r>
            <a:r>
              <a:rPr spc="-75" dirty="0"/>
              <a:t>att</a:t>
            </a:r>
            <a:r>
              <a:rPr spc="-35" dirty="0"/>
              <a:t>i</a:t>
            </a:r>
            <a:r>
              <a:rPr spc="-190" dirty="0"/>
              <a:t>v</a:t>
            </a:r>
            <a:r>
              <a:rPr spc="-100" dirty="0"/>
              <a:t>i</a:t>
            </a:r>
            <a:r>
              <a:rPr spc="30" dirty="0"/>
              <a:t>tà</a:t>
            </a:r>
            <a:r>
              <a:rPr spc="-210" dirty="0"/>
              <a:t> </a:t>
            </a:r>
            <a:r>
              <a:rPr spc="150" dirty="0"/>
              <a:t>a</a:t>
            </a:r>
            <a:r>
              <a:rPr spc="165" dirty="0"/>
              <a:t>g</a:t>
            </a:r>
            <a:r>
              <a:rPr spc="-35" dirty="0"/>
              <a:t>gi</a:t>
            </a:r>
            <a:r>
              <a:rPr spc="-65" dirty="0"/>
              <a:t>u</a:t>
            </a:r>
            <a:r>
              <a:rPr spc="-120" dirty="0"/>
              <a:t>n</a:t>
            </a:r>
            <a:r>
              <a:rPr spc="-100" dirty="0"/>
              <a:t>t</a:t>
            </a:r>
            <a:r>
              <a:rPr spc="-90" dirty="0"/>
              <a:t>i</a:t>
            </a:r>
            <a:r>
              <a:rPr spc="-200" dirty="0"/>
              <a:t>v</a:t>
            </a:r>
            <a:r>
              <a:rPr spc="195" dirty="0"/>
              <a:t>a</a:t>
            </a:r>
            <a:r>
              <a:rPr spc="-229" dirty="0"/>
              <a:t> </a:t>
            </a:r>
            <a:r>
              <a:rPr spc="-20" dirty="0"/>
              <a:t>separa</a:t>
            </a:r>
            <a:r>
              <a:rPr spc="-5" dirty="0"/>
              <a:t>t</a:t>
            </a:r>
            <a:r>
              <a:rPr spc="140" dirty="0"/>
              <a:t>a  </a:t>
            </a:r>
            <a:r>
              <a:rPr spc="15" dirty="0"/>
              <a:t>dall</a:t>
            </a:r>
            <a:r>
              <a:rPr spc="30" dirty="0"/>
              <a:t>e</a:t>
            </a:r>
            <a:r>
              <a:rPr spc="-215" dirty="0"/>
              <a:t> </a:t>
            </a:r>
            <a:r>
              <a:rPr spc="-45" dirty="0"/>
              <a:t>al</a:t>
            </a:r>
            <a:r>
              <a:rPr spc="-35" dirty="0"/>
              <a:t>t</a:t>
            </a:r>
            <a:r>
              <a:rPr spc="-90" dirty="0"/>
              <a:t>re</a:t>
            </a:r>
            <a:r>
              <a:rPr spc="-210" dirty="0"/>
              <a:t>,</a:t>
            </a:r>
            <a:r>
              <a:rPr spc="-195" dirty="0"/>
              <a:t> </a:t>
            </a:r>
            <a:r>
              <a:rPr spc="-45" dirty="0"/>
              <a:t>son</a:t>
            </a:r>
            <a:r>
              <a:rPr spc="-40" dirty="0"/>
              <a:t>o</a:t>
            </a:r>
            <a:r>
              <a:rPr spc="-165" dirty="0"/>
              <a:t> </a:t>
            </a:r>
            <a:r>
              <a:rPr spc="-160" dirty="0"/>
              <a:t>i</a:t>
            </a:r>
            <a:r>
              <a:rPr spc="-70" dirty="0"/>
              <a:t>n</a:t>
            </a:r>
            <a:r>
              <a:rPr spc="10" dirty="0"/>
              <a:t>v</a:t>
            </a:r>
            <a:r>
              <a:rPr spc="20" dirty="0"/>
              <a:t>e</a:t>
            </a:r>
            <a:r>
              <a:rPr spc="215" dirty="0"/>
              <a:t>ce</a:t>
            </a:r>
            <a:r>
              <a:rPr spc="-215" dirty="0"/>
              <a:t> </a:t>
            </a:r>
            <a:r>
              <a:rPr dirty="0"/>
              <a:t>uno</a:t>
            </a:r>
            <a:r>
              <a:rPr spc="-180" dirty="0"/>
              <a:t> </a:t>
            </a:r>
            <a:r>
              <a:rPr spc="-265" dirty="0"/>
              <a:t>s</a:t>
            </a:r>
            <a:r>
              <a:rPr spc="-195" dirty="0"/>
              <a:t>t</a:t>
            </a:r>
            <a:r>
              <a:rPr spc="-120" dirty="0"/>
              <a:t>ru</a:t>
            </a:r>
            <a:r>
              <a:rPr spc="-210" dirty="0"/>
              <a:t>m</a:t>
            </a:r>
            <a:r>
              <a:rPr spc="10" dirty="0"/>
              <a:t>ento  </a:t>
            </a:r>
            <a:r>
              <a:rPr spc="125" dirty="0"/>
              <a:t>che</a:t>
            </a:r>
            <a:r>
              <a:rPr dirty="0"/>
              <a:t>	</a:t>
            </a:r>
            <a:r>
              <a:rPr spc="5" dirty="0"/>
              <a:t>a</a:t>
            </a:r>
            <a:r>
              <a:rPr spc="15" dirty="0"/>
              <a:t>i</a:t>
            </a:r>
            <a:r>
              <a:rPr dirty="0"/>
              <a:t>uta</a:t>
            </a:r>
            <a:r>
              <a:rPr spc="-245" dirty="0"/>
              <a:t> </a:t>
            </a:r>
            <a:r>
              <a:rPr spc="-80" dirty="0"/>
              <a:t>gli</a:t>
            </a:r>
            <a:r>
              <a:rPr spc="-220" dirty="0"/>
              <a:t> </a:t>
            </a:r>
            <a:r>
              <a:rPr spc="-265" dirty="0"/>
              <a:t>s</a:t>
            </a:r>
            <a:r>
              <a:rPr spc="-195" dirty="0"/>
              <a:t>t</a:t>
            </a:r>
            <a:r>
              <a:rPr spc="5" dirty="0"/>
              <a:t>udent</a:t>
            </a:r>
            <a:r>
              <a:rPr spc="-180" dirty="0"/>
              <a:t>i</a:t>
            </a:r>
            <a:r>
              <a:rPr spc="-190" dirty="0"/>
              <a:t> </a:t>
            </a:r>
            <a:r>
              <a:rPr spc="195" dirty="0"/>
              <a:t>a</a:t>
            </a:r>
            <a:r>
              <a:rPr spc="-170" dirty="0"/>
              <a:t> </a:t>
            </a:r>
            <a:r>
              <a:rPr spc="-20" dirty="0"/>
              <a:t>fare</a:t>
            </a:r>
            <a:r>
              <a:rPr spc="-204" dirty="0"/>
              <a:t> </a:t>
            </a:r>
            <a:r>
              <a:rPr u="heavy" spc="-335" dirty="0" err="1">
                <a:uFill>
                  <a:solidFill>
                    <a:srgbClr val="FFFFFF"/>
                  </a:solidFill>
                </a:uFill>
              </a:rPr>
              <a:t>s</a:t>
            </a:r>
            <a:r>
              <a:rPr u="heavy" spc="-150" dirty="0" err="1">
                <a:uFill>
                  <a:solidFill>
                    <a:srgbClr val="FFFFFF"/>
                  </a:solidFill>
                </a:uFill>
              </a:rPr>
              <a:t>i</a:t>
            </a:r>
            <a:r>
              <a:rPr u="heavy" spc="-110" dirty="0" err="1">
                <a:uFill>
                  <a:solidFill>
                    <a:srgbClr val="FFFFFF"/>
                  </a:solidFill>
                </a:uFill>
              </a:rPr>
              <a:t>ntesi</a:t>
            </a:r>
            <a:r>
              <a:rPr u="heavy" spc="-110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spc="-85" dirty="0"/>
              <a:t> </a:t>
            </a:r>
            <a:r>
              <a:rPr u="heavy" spc="-60" dirty="0">
                <a:uFill>
                  <a:solidFill>
                    <a:srgbClr val="FFFFFF"/>
                  </a:solidFill>
                </a:uFill>
              </a:rPr>
              <a:t>u</a:t>
            </a:r>
            <a:r>
              <a:rPr u="heavy" spc="-80" dirty="0">
                <a:uFill>
                  <a:solidFill>
                    <a:srgbClr val="FFFFFF"/>
                  </a:solidFill>
                </a:uFill>
              </a:rPr>
              <a:t>n</a:t>
            </a:r>
            <a:r>
              <a:rPr u="heavy" spc="-175" dirty="0">
                <a:uFill>
                  <a:solidFill>
                    <a:srgbClr val="FFFFFF"/>
                  </a:solidFill>
                </a:uFill>
              </a:rPr>
              <a:t>i</a:t>
            </a:r>
            <a:r>
              <a:rPr u="heavy" spc="-145" dirty="0">
                <a:uFill>
                  <a:solidFill>
                    <a:srgbClr val="FFFFFF"/>
                  </a:solidFill>
                </a:uFill>
              </a:rPr>
              <a:t>t</a:t>
            </a:r>
            <a:r>
              <a:rPr u="heavy" spc="185" dirty="0">
                <a:uFill>
                  <a:solidFill>
                    <a:srgbClr val="FFFFFF"/>
                  </a:solidFill>
                </a:uFill>
              </a:rPr>
              <a:t>a</a:t>
            </a:r>
            <a:r>
              <a:rPr u="heavy" spc="-320" dirty="0">
                <a:uFill>
                  <a:solidFill>
                    <a:srgbClr val="FFFFFF"/>
                  </a:solidFill>
                </a:uFill>
              </a:rPr>
              <a:t>r</a:t>
            </a:r>
            <a:r>
              <a:rPr u="heavy" dirty="0">
                <a:uFill>
                  <a:solidFill>
                    <a:srgbClr val="FFFFFF"/>
                  </a:solidFill>
                </a:uFill>
              </a:rPr>
              <a:t>i</a:t>
            </a:r>
            <a:r>
              <a:rPr u="heavy" spc="-5" dirty="0">
                <a:uFill>
                  <a:solidFill>
                    <a:srgbClr val="FFFFFF"/>
                  </a:solidFill>
                </a:uFill>
              </a:rPr>
              <a:t>a</a:t>
            </a:r>
            <a:r>
              <a:rPr u="heavy" spc="-210" dirty="0">
                <a:uFill>
                  <a:solidFill>
                    <a:srgbClr val="FFFFFF"/>
                  </a:solidFill>
                </a:uFill>
              </a:rPr>
              <a:t>,</a:t>
            </a:r>
            <a:r>
              <a:rPr u="heavy" spc="409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295" dirty="0">
                <a:uFill>
                  <a:solidFill>
                    <a:srgbClr val="FFFFFF"/>
                  </a:solidFill>
                </a:uFill>
              </a:rPr>
              <a:t>r</a:t>
            </a:r>
            <a:r>
              <a:rPr u="heavy" spc="-175" dirty="0">
                <a:uFill>
                  <a:solidFill>
                    <a:srgbClr val="FFFFFF"/>
                  </a:solidFill>
                </a:uFill>
              </a:rPr>
              <a:t>i</a:t>
            </a:r>
            <a:r>
              <a:rPr u="heavy" spc="-155" dirty="0">
                <a:uFill>
                  <a:solidFill>
                    <a:srgbClr val="FFFFFF"/>
                  </a:solidFill>
                </a:uFill>
              </a:rPr>
              <a:t>f</a:t>
            </a:r>
            <a:r>
              <a:rPr u="heavy" spc="-130" dirty="0">
                <a:uFill>
                  <a:solidFill>
                    <a:srgbClr val="FFFFFF"/>
                  </a:solidFill>
                </a:uFill>
              </a:rPr>
              <a:t>l</a:t>
            </a:r>
            <a:r>
              <a:rPr u="heavy" spc="-175" dirty="0">
                <a:uFill>
                  <a:solidFill>
                    <a:srgbClr val="FFFFFF"/>
                  </a:solidFill>
                </a:uFill>
              </a:rPr>
              <a:t>es</a:t>
            </a:r>
            <a:r>
              <a:rPr u="heavy" spc="-180" dirty="0">
                <a:uFill>
                  <a:solidFill>
                    <a:srgbClr val="FFFFFF"/>
                  </a:solidFill>
                </a:uFill>
              </a:rPr>
              <a:t>s</a:t>
            </a:r>
            <a:r>
              <a:rPr u="heavy" spc="-90" dirty="0">
                <a:uFill>
                  <a:solidFill>
                    <a:srgbClr val="FFFFFF"/>
                  </a:solidFill>
                </a:uFill>
              </a:rPr>
              <a:t>i</a:t>
            </a:r>
            <a:r>
              <a:rPr u="heavy" spc="-200" dirty="0">
                <a:uFill>
                  <a:solidFill>
                    <a:srgbClr val="FFFFFF"/>
                  </a:solidFill>
                </a:uFill>
              </a:rPr>
              <a:t>v</a:t>
            </a:r>
            <a:r>
              <a:rPr u="heavy" spc="195" dirty="0">
                <a:uFill>
                  <a:solidFill>
                    <a:srgbClr val="FFFFFF"/>
                  </a:solidFill>
                </a:uFill>
              </a:rPr>
              <a:t>a</a:t>
            </a:r>
            <a:r>
              <a:rPr u="heavy" spc="-229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130" dirty="0">
                <a:uFill>
                  <a:solidFill>
                    <a:srgbClr val="FFFFFF"/>
                  </a:solidFill>
                </a:uFill>
              </a:rPr>
              <a:t>e</a:t>
            </a:r>
            <a:r>
              <a:rPr u="heavy" spc="-185" dirty="0">
                <a:uFill>
                  <a:solidFill>
                    <a:srgbClr val="FFFFFF"/>
                  </a:solidFill>
                </a:uFill>
              </a:rPr>
              <a:t> </a:t>
            </a:r>
            <a:r>
              <a:rPr u="heavy" spc="-160" dirty="0">
                <a:uFill>
                  <a:solidFill>
                    <a:srgbClr val="FFFFFF"/>
                  </a:solidFill>
                </a:uFill>
              </a:rPr>
              <a:t>i</a:t>
            </a:r>
            <a:r>
              <a:rPr u="heavy" spc="-120" dirty="0">
                <a:uFill>
                  <a:solidFill>
                    <a:srgbClr val="FFFFFF"/>
                  </a:solidFill>
                </a:uFill>
              </a:rPr>
              <a:t>n</a:t>
            </a:r>
            <a:r>
              <a:rPr u="heavy" spc="-85" dirty="0">
                <a:uFill>
                  <a:solidFill>
                    <a:srgbClr val="FFFFFF"/>
                  </a:solidFill>
                </a:uFill>
              </a:rPr>
              <a:t>t</a:t>
            </a:r>
            <a:r>
              <a:rPr u="heavy" spc="-10" dirty="0">
                <a:uFill>
                  <a:solidFill>
                    <a:srgbClr val="FFFFFF"/>
                  </a:solidFill>
                </a:uFill>
              </a:rPr>
              <a:t>er</a:t>
            </a:r>
            <a:r>
              <a:rPr u="heavy" spc="-25" dirty="0">
                <a:uFill>
                  <a:solidFill>
                    <a:srgbClr val="FFFFFF"/>
                  </a:solidFill>
                </a:uFill>
              </a:rPr>
              <a:t>d</a:t>
            </a:r>
            <a:r>
              <a:rPr u="heavy" spc="-65" dirty="0">
                <a:uFill>
                  <a:solidFill>
                    <a:srgbClr val="FFFFFF"/>
                  </a:solidFill>
                </a:uFill>
              </a:rPr>
              <a:t>is</a:t>
            </a:r>
            <a:r>
              <a:rPr u="heavy" spc="-95" dirty="0">
                <a:uFill>
                  <a:solidFill>
                    <a:srgbClr val="FFFFFF"/>
                  </a:solidFill>
                </a:uFill>
              </a:rPr>
              <a:t>c</a:t>
            </a:r>
            <a:r>
              <a:rPr u="heavy" spc="-90" dirty="0">
                <a:uFill>
                  <a:solidFill>
                    <a:srgbClr val="FFFFFF"/>
                  </a:solidFill>
                </a:uFill>
              </a:rPr>
              <a:t>ip</a:t>
            </a:r>
            <a:r>
              <a:rPr u="heavy" spc="-85" dirty="0">
                <a:uFill>
                  <a:solidFill>
                    <a:srgbClr val="FFFFFF"/>
                  </a:solidFill>
                </a:uFill>
              </a:rPr>
              <a:t>l</a:t>
            </a:r>
            <a:r>
              <a:rPr u="heavy" spc="-20" dirty="0">
                <a:uFill>
                  <a:solidFill>
                    <a:srgbClr val="FFFFFF"/>
                  </a:solidFill>
                </a:uFill>
              </a:rPr>
              <a:t>in</a:t>
            </a:r>
            <a:r>
              <a:rPr u="heavy" spc="-25" dirty="0">
                <a:uFill>
                  <a:solidFill>
                    <a:srgbClr val="FFFFFF"/>
                  </a:solidFill>
                </a:uFill>
              </a:rPr>
              <a:t>a</a:t>
            </a:r>
            <a:r>
              <a:rPr u="heavy" spc="-90" dirty="0">
                <a:uFill>
                  <a:solidFill>
                    <a:srgbClr val="FFFFFF"/>
                  </a:solidFill>
                </a:uFill>
              </a:rPr>
              <a:t>re</a:t>
            </a:r>
            <a:r>
              <a:rPr spc="-220" dirty="0"/>
              <a:t> </a:t>
            </a:r>
            <a:r>
              <a:rPr spc="15" dirty="0"/>
              <a:t>della  </a:t>
            </a:r>
            <a:r>
              <a:rPr spc="-65" dirty="0"/>
              <a:t>lor</a:t>
            </a:r>
            <a:r>
              <a:rPr spc="-80" dirty="0"/>
              <a:t>o</a:t>
            </a:r>
            <a:r>
              <a:rPr spc="-195" dirty="0"/>
              <a:t> </a:t>
            </a:r>
            <a:r>
              <a:rPr spc="-75" dirty="0"/>
              <a:t>esper</a:t>
            </a:r>
            <a:r>
              <a:rPr spc="-35" dirty="0"/>
              <a:t>i</a:t>
            </a:r>
            <a:r>
              <a:rPr spc="35" dirty="0"/>
              <a:t>e</a:t>
            </a:r>
            <a:r>
              <a:rPr spc="20" dirty="0"/>
              <a:t>n</a:t>
            </a:r>
            <a:r>
              <a:rPr spc="-25" dirty="0"/>
              <a:t>za</a:t>
            </a:r>
            <a:r>
              <a:rPr spc="-195" dirty="0"/>
              <a:t> </a:t>
            </a:r>
            <a:r>
              <a:rPr spc="-95" dirty="0"/>
              <a:t>form</a:t>
            </a:r>
            <a:r>
              <a:rPr spc="-55" dirty="0"/>
              <a:t>ati</a:t>
            </a:r>
            <a:r>
              <a:rPr spc="-80" dirty="0"/>
              <a:t>v</a:t>
            </a:r>
            <a:r>
              <a:rPr spc="195" dirty="0"/>
              <a:t>a</a:t>
            </a:r>
            <a:endParaRPr sz="19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748" y="954404"/>
            <a:ext cx="583057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b="0" spc="-225" dirty="0">
                <a:latin typeface="Verdana"/>
                <a:cs typeface="Verdana"/>
              </a:rPr>
              <a:t>VERS</a:t>
            </a:r>
            <a:r>
              <a:rPr sz="4200" b="0" spc="-260" dirty="0">
                <a:latin typeface="Verdana"/>
                <a:cs typeface="Verdana"/>
              </a:rPr>
              <a:t>O</a:t>
            </a:r>
            <a:r>
              <a:rPr sz="4200" b="0" spc="-355" dirty="0">
                <a:latin typeface="Verdana"/>
                <a:cs typeface="Verdana"/>
              </a:rPr>
              <a:t> </a:t>
            </a:r>
            <a:r>
              <a:rPr sz="4200" b="0" spc="-45" dirty="0">
                <a:latin typeface="Verdana"/>
                <a:cs typeface="Verdana"/>
              </a:rPr>
              <a:t>UNA</a:t>
            </a:r>
            <a:r>
              <a:rPr sz="4200" b="0" spc="-325" dirty="0">
                <a:latin typeface="Verdana"/>
                <a:cs typeface="Verdana"/>
              </a:rPr>
              <a:t> </a:t>
            </a:r>
            <a:r>
              <a:rPr sz="4200" b="0" spc="-170" dirty="0">
                <a:latin typeface="Verdana"/>
                <a:cs typeface="Verdana"/>
              </a:rPr>
              <a:t>D</a:t>
            </a:r>
            <a:r>
              <a:rPr sz="4200" b="0" spc="-875" dirty="0">
                <a:latin typeface="Verdana"/>
                <a:cs typeface="Verdana"/>
              </a:rPr>
              <a:t>I</a:t>
            </a:r>
            <a:r>
              <a:rPr sz="4200" b="0" spc="-170" dirty="0">
                <a:latin typeface="Verdana"/>
                <a:cs typeface="Verdana"/>
              </a:rPr>
              <a:t>D</a:t>
            </a:r>
            <a:r>
              <a:rPr sz="4200" b="0" spc="185" dirty="0">
                <a:latin typeface="Verdana"/>
                <a:cs typeface="Verdana"/>
              </a:rPr>
              <a:t>A</a:t>
            </a:r>
            <a:r>
              <a:rPr sz="4200" b="0" spc="-850" dirty="0">
                <a:latin typeface="Verdana"/>
                <a:cs typeface="Verdana"/>
              </a:rPr>
              <a:t>TT</a:t>
            </a:r>
            <a:r>
              <a:rPr sz="4200" b="0" spc="-875" dirty="0">
                <a:latin typeface="Verdana"/>
                <a:cs typeface="Verdana"/>
              </a:rPr>
              <a:t>I</a:t>
            </a:r>
            <a:r>
              <a:rPr sz="4200" b="0" spc="434" dirty="0">
                <a:latin typeface="Verdana"/>
                <a:cs typeface="Verdana"/>
              </a:rPr>
              <a:t>C</a:t>
            </a:r>
            <a:r>
              <a:rPr sz="4200" b="0" spc="155" dirty="0">
                <a:latin typeface="Verdana"/>
                <a:cs typeface="Verdana"/>
              </a:rPr>
              <a:t>A  </a:t>
            </a:r>
            <a:r>
              <a:rPr sz="4200" b="0" spc="-380" dirty="0">
                <a:latin typeface="Verdana"/>
                <a:cs typeface="Verdana"/>
              </a:rPr>
              <a:t>ORIENTATIVA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4058" y="3300476"/>
            <a:ext cx="3049270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500"/>
              </a:lnSpc>
              <a:spcBef>
                <a:spcPts val="100"/>
              </a:spcBef>
            </a:pPr>
            <a:r>
              <a:rPr sz="3000" spc="-20" dirty="0">
                <a:solidFill>
                  <a:srgbClr val="FFFFFF"/>
                </a:solidFill>
                <a:latin typeface="Trebuchet MS"/>
                <a:cs typeface="Trebuchet MS"/>
              </a:rPr>
              <a:t>obiettivi</a:t>
            </a:r>
            <a:endParaRPr sz="3000">
              <a:latin typeface="Trebuchet MS"/>
              <a:cs typeface="Trebuchet MS"/>
            </a:endParaRPr>
          </a:p>
          <a:p>
            <a:pPr marL="12700" marR="5080" algn="ctr">
              <a:lnSpc>
                <a:spcPts val="3210"/>
              </a:lnSpc>
              <a:spcBef>
                <a:spcPts val="330"/>
              </a:spcBef>
            </a:pP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30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apprendimento </a:t>
            </a:r>
            <a:r>
              <a:rPr sz="3000" spc="-8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curricolari</a:t>
            </a:r>
            <a:endParaRPr sz="30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55950" y="3875278"/>
            <a:ext cx="2735580" cy="1422400"/>
            <a:chOff x="3155950" y="3875278"/>
            <a:chExt cx="2735580" cy="1422400"/>
          </a:xfrm>
        </p:grpSpPr>
        <p:sp>
          <p:nvSpPr>
            <p:cNvPr id="5" name="object 5"/>
            <p:cNvSpPr/>
            <p:nvPr/>
          </p:nvSpPr>
          <p:spPr>
            <a:xfrm>
              <a:off x="4539996" y="3881628"/>
              <a:ext cx="1345565" cy="1383665"/>
            </a:xfrm>
            <a:custGeom>
              <a:avLst/>
              <a:gdLst/>
              <a:ahLst/>
              <a:cxnLst/>
              <a:rect l="l" t="t" r="r" b="b"/>
              <a:pathLst>
                <a:path w="1345564" h="1383664">
                  <a:moveTo>
                    <a:pt x="1044575" y="0"/>
                  </a:moveTo>
                  <a:lnTo>
                    <a:pt x="789686" y="344424"/>
                  </a:lnTo>
                  <a:lnTo>
                    <a:pt x="928496" y="314960"/>
                  </a:lnTo>
                  <a:lnTo>
                    <a:pt x="924940" y="363347"/>
                  </a:lnTo>
                  <a:lnTo>
                    <a:pt x="919479" y="411226"/>
                  </a:lnTo>
                  <a:lnTo>
                    <a:pt x="911987" y="458470"/>
                  </a:lnTo>
                  <a:lnTo>
                    <a:pt x="902462" y="505079"/>
                  </a:lnTo>
                  <a:lnTo>
                    <a:pt x="891031" y="551180"/>
                  </a:lnTo>
                  <a:lnTo>
                    <a:pt x="877824" y="596519"/>
                  </a:lnTo>
                  <a:lnTo>
                    <a:pt x="862583" y="641096"/>
                  </a:lnTo>
                  <a:lnTo>
                    <a:pt x="845692" y="684911"/>
                  </a:lnTo>
                  <a:lnTo>
                    <a:pt x="827024" y="727964"/>
                  </a:lnTo>
                  <a:lnTo>
                    <a:pt x="806576" y="770128"/>
                  </a:lnTo>
                  <a:lnTo>
                    <a:pt x="784351" y="811276"/>
                  </a:lnTo>
                  <a:lnTo>
                    <a:pt x="760602" y="851535"/>
                  </a:lnTo>
                  <a:lnTo>
                    <a:pt x="735202" y="890778"/>
                  </a:lnTo>
                  <a:lnTo>
                    <a:pt x="708278" y="929005"/>
                  </a:lnTo>
                  <a:lnTo>
                    <a:pt x="679830" y="966089"/>
                  </a:lnTo>
                  <a:lnTo>
                    <a:pt x="649731" y="1002030"/>
                  </a:lnTo>
                  <a:lnTo>
                    <a:pt x="618363" y="1036701"/>
                  </a:lnTo>
                  <a:lnTo>
                    <a:pt x="585469" y="1070229"/>
                  </a:lnTo>
                  <a:lnTo>
                    <a:pt x="551306" y="1102360"/>
                  </a:lnTo>
                  <a:lnTo>
                    <a:pt x="515746" y="1133348"/>
                  </a:lnTo>
                  <a:lnTo>
                    <a:pt x="478916" y="1162812"/>
                  </a:lnTo>
                  <a:lnTo>
                    <a:pt x="440816" y="1190879"/>
                  </a:lnTo>
                  <a:lnTo>
                    <a:pt x="401574" y="1217422"/>
                  </a:lnTo>
                  <a:lnTo>
                    <a:pt x="361061" y="1242568"/>
                  </a:lnTo>
                  <a:lnTo>
                    <a:pt x="319531" y="1266063"/>
                  </a:lnTo>
                  <a:lnTo>
                    <a:pt x="276859" y="1288034"/>
                  </a:lnTo>
                  <a:lnTo>
                    <a:pt x="233044" y="1308354"/>
                  </a:lnTo>
                  <a:lnTo>
                    <a:pt x="188340" y="1326896"/>
                  </a:lnTo>
                  <a:lnTo>
                    <a:pt x="142620" y="1343660"/>
                  </a:lnTo>
                  <a:lnTo>
                    <a:pt x="96012" y="1358773"/>
                  </a:lnTo>
                  <a:lnTo>
                    <a:pt x="48387" y="1371981"/>
                  </a:lnTo>
                  <a:lnTo>
                    <a:pt x="0" y="1383284"/>
                  </a:lnTo>
                  <a:lnTo>
                    <a:pt x="277749" y="1324229"/>
                  </a:lnTo>
                  <a:lnTo>
                    <a:pt x="326136" y="1312926"/>
                  </a:lnTo>
                  <a:lnTo>
                    <a:pt x="373761" y="1299718"/>
                  </a:lnTo>
                  <a:lnTo>
                    <a:pt x="420369" y="1284605"/>
                  </a:lnTo>
                  <a:lnTo>
                    <a:pt x="466089" y="1267841"/>
                  </a:lnTo>
                  <a:lnTo>
                    <a:pt x="510793" y="1249299"/>
                  </a:lnTo>
                  <a:lnTo>
                    <a:pt x="554608" y="1228979"/>
                  </a:lnTo>
                  <a:lnTo>
                    <a:pt x="597280" y="1207008"/>
                  </a:lnTo>
                  <a:lnTo>
                    <a:pt x="638809" y="1183513"/>
                  </a:lnTo>
                  <a:lnTo>
                    <a:pt x="679323" y="1158367"/>
                  </a:lnTo>
                  <a:lnTo>
                    <a:pt x="718565" y="1131824"/>
                  </a:lnTo>
                  <a:lnTo>
                    <a:pt x="756665" y="1103757"/>
                  </a:lnTo>
                  <a:lnTo>
                    <a:pt x="793495" y="1074293"/>
                  </a:lnTo>
                  <a:lnTo>
                    <a:pt x="829055" y="1043305"/>
                  </a:lnTo>
                  <a:lnTo>
                    <a:pt x="863218" y="1011174"/>
                  </a:lnTo>
                  <a:lnTo>
                    <a:pt x="896112" y="977646"/>
                  </a:lnTo>
                  <a:lnTo>
                    <a:pt x="927480" y="942975"/>
                  </a:lnTo>
                  <a:lnTo>
                    <a:pt x="957452" y="907034"/>
                  </a:lnTo>
                  <a:lnTo>
                    <a:pt x="986027" y="869950"/>
                  </a:lnTo>
                  <a:lnTo>
                    <a:pt x="1012951" y="831723"/>
                  </a:lnTo>
                  <a:lnTo>
                    <a:pt x="1038351" y="792480"/>
                  </a:lnTo>
                  <a:lnTo>
                    <a:pt x="1062101" y="752221"/>
                  </a:lnTo>
                  <a:lnTo>
                    <a:pt x="1084326" y="711073"/>
                  </a:lnTo>
                  <a:lnTo>
                    <a:pt x="1104773" y="668909"/>
                  </a:lnTo>
                  <a:lnTo>
                    <a:pt x="1123441" y="625856"/>
                  </a:lnTo>
                  <a:lnTo>
                    <a:pt x="1140332" y="582041"/>
                  </a:lnTo>
                  <a:lnTo>
                    <a:pt x="1155573" y="537464"/>
                  </a:lnTo>
                  <a:lnTo>
                    <a:pt x="1168780" y="492125"/>
                  </a:lnTo>
                  <a:lnTo>
                    <a:pt x="1180211" y="446024"/>
                  </a:lnTo>
                  <a:lnTo>
                    <a:pt x="1189736" y="399415"/>
                  </a:lnTo>
                  <a:lnTo>
                    <a:pt x="1197228" y="352171"/>
                  </a:lnTo>
                  <a:lnTo>
                    <a:pt x="1202816" y="304292"/>
                  </a:lnTo>
                  <a:lnTo>
                    <a:pt x="1206245" y="255905"/>
                  </a:lnTo>
                  <a:lnTo>
                    <a:pt x="1345183" y="226441"/>
                  </a:lnTo>
                  <a:lnTo>
                    <a:pt x="1044575" y="0"/>
                  </a:lnTo>
                  <a:close/>
                </a:path>
              </a:pathLst>
            </a:custGeom>
            <a:solidFill>
              <a:srgbClr val="EE92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2300" y="4337304"/>
              <a:ext cx="1515110" cy="953769"/>
            </a:xfrm>
            <a:custGeom>
              <a:avLst/>
              <a:gdLst/>
              <a:ahLst/>
              <a:cxnLst/>
              <a:rect l="l" t="t" r="r" b="b"/>
              <a:pathLst>
                <a:path w="1515110" h="953770">
                  <a:moveTo>
                    <a:pt x="277749" y="0"/>
                  </a:moveTo>
                  <a:lnTo>
                    <a:pt x="0" y="59055"/>
                  </a:lnTo>
                  <a:lnTo>
                    <a:pt x="7747" y="92837"/>
                  </a:lnTo>
                  <a:lnTo>
                    <a:pt x="16510" y="126238"/>
                  </a:lnTo>
                  <a:lnTo>
                    <a:pt x="37211" y="192278"/>
                  </a:lnTo>
                  <a:lnTo>
                    <a:pt x="53975" y="237363"/>
                  </a:lnTo>
                  <a:lnTo>
                    <a:pt x="72389" y="281178"/>
                  </a:lnTo>
                  <a:lnTo>
                    <a:pt x="92583" y="323977"/>
                  </a:lnTo>
                  <a:lnTo>
                    <a:pt x="114426" y="365506"/>
                  </a:lnTo>
                  <a:lnTo>
                    <a:pt x="137922" y="405892"/>
                  </a:lnTo>
                  <a:lnTo>
                    <a:pt x="162813" y="445008"/>
                  </a:lnTo>
                  <a:lnTo>
                    <a:pt x="189357" y="482854"/>
                  </a:lnTo>
                  <a:lnTo>
                    <a:pt x="217170" y="519430"/>
                  </a:lnTo>
                  <a:lnTo>
                    <a:pt x="246507" y="554736"/>
                  </a:lnTo>
                  <a:lnTo>
                    <a:pt x="277113" y="588772"/>
                  </a:lnTo>
                  <a:lnTo>
                    <a:pt x="308990" y="621411"/>
                  </a:lnTo>
                  <a:lnTo>
                    <a:pt x="342138" y="652653"/>
                  </a:lnTo>
                  <a:lnTo>
                    <a:pt x="376427" y="682498"/>
                  </a:lnTo>
                  <a:lnTo>
                    <a:pt x="411861" y="710946"/>
                  </a:lnTo>
                  <a:lnTo>
                    <a:pt x="448310" y="737870"/>
                  </a:lnTo>
                  <a:lnTo>
                    <a:pt x="485901" y="763397"/>
                  </a:lnTo>
                  <a:lnTo>
                    <a:pt x="524383" y="787400"/>
                  </a:lnTo>
                  <a:lnTo>
                    <a:pt x="563879" y="810006"/>
                  </a:lnTo>
                  <a:lnTo>
                    <a:pt x="604138" y="830961"/>
                  </a:lnTo>
                  <a:lnTo>
                    <a:pt x="645287" y="850265"/>
                  </a:lnTo>
                  <a:lnTo>
                    <a:pt x="687197" y="868172"/>
                  </a:lnTo>
                  <a:lnTo>
                    <a:pt x="729741" y="884301"/>
                  </a:lnTo>
                  <a:lnTo>
                    <a:pt x="773049" y="898906"/>
                  </a:lnTo>
                  <a:lnTo>
                    <a:pt x="816990" y="911733"/>
                  </a:lnTo>
                  <a:lnTo>
                    <a:pt x="861440" y="923036"/>
                  </a:lnTo>
                  <a:lnTo>
                    <a:pt x="906526" y="932561"/>
                  </a:lnTo>
                  <a:lnTo>
                    <a:pt x="951864" y="940308"/>
                  </a:lnTo>
                  <a:lnTo>
                    <a:pt x="997838" y="946277"/>
                  </a:lnTo>
                  <a:lnTo>
                    <a:pt x="1044066" y="950468"/>
                  </a:lnTo>
                  <a:lnTo>
                    <a:pt x="1090549" y="952881"/>
                  </a:lnTo>
                  <a:lnTo>
                    <a:pt x="1137285" y="953516"/>
                  </a:lnTo>
                  <a:lnTo>
                    <a:pt x="1184402" y="952246"/>
                  </a:lnTo>
                  <a:lnTo>
                    <a:pt x="1231519" y="949071"/>
                  </a:lnTo>
                  <a:lnTo>
                    <a:pt x="1278763" y="943991"/>
                  </a:lnTo>
                  <a:lnTo>
                    <a:pt x="1326134" y="937006"/>
                  </a:lnTo>
                  <a:lnTo>
                    <a:pt x="1373377" y="928116"/>
                  </a:lnTo>
                  <a:lnTo>
                    <a:pt x="1420622" y="917194"/>
                  </a:lnTo>
                  <a:lnTo>
                    <a:pt x="1467865" y="904240"/>
                  </a:lnTo>
                  <a:lnTo>
                    <a:pt x="1514855" y="889254"/>
                  </a:lnTo>
                  <a:lnTo>
                    <a:pt x="1466088" y="892683"/>
                  </a:lnTo>
                  <a:lnTo>
                    <a:pt x="1417574" y="894207"/>
                  </a:lnTo>
                  <a:lnTo>
                    <a:pt x="1369440" y="893699"/>
                  </a:lnTo>
                  <a:lnTo>
                    <a:pt x="1321689" y="891286"/>
                  </a:lnTo>
                  <a:lnTo>
                    <a:pt x="1274445" y="887095"/>
                  </a:lnTo>
                  <a:lnTo>
                    <a:pt x="1227709" y="880872"/>
                  </a:lnTo>
                  <a:lnTo>
                    <a:pt x="1181353" y="872998"/>
                  </a:lnTo>
                  <a:lnTo>
                    <a:pt x="1135761" y="863219"/>
                  </a:lnTo>
                  <a:lnTo>
                    <a:pt x="1090676" y="851789"/>
                  </a:lnTo>
                  <a:lnTo>
                    <a:pt x="1046352" y="838581"/>
                  </a:lnTo>
                  <a:lnTo>
                    <a:pt x="1002664" y="823722"/>
                  </a:lnTo>
                  <a:lnTo>
                    <a:pt x="959738" y="807212"/>
                  </a:lnTo>
                  <a:lnTo>
                    <a:pt x="917701" y="789051"/>
                  </a:lnTo>
                  <a:lnTo>
                    <a:pt x="876426" y="769239"/>
                  </a:lnTo>
                  <a:lnTo>
                    <a:pt x="836040" y="748030"/>
                  </a:lnTo>
                  <a:lnTo>
                    <a:pt x="796671" y="725170"/>
                  </a:lnTo>
                  <a:lnTo>
                    <a:pt x="758316" y="700913"/>
                  </a:lnTo>
                  <a:lnTo>
                    <a:pt x="720851" y="675132"/>
                  </a:lnTo>
                  <a:lnTo>
                    <a:pt x="684657" y="647954"/>
                  </a:lnTo>
                  <a:lnTo>
                    <a:pt x="649477" y="619379"/>
                  </a:lnTo>
                  <a:lnTo>
                    <a:pt x="615441" y="589407"/>
                  </a:lnTo>
                  <a:lnTo>
                    <a:pt x="582676" y="558165"/>
                  </a:lnTo>
                  <a:lnTo>
                    <a:pt x="551179" y="525653"/>
                  </a:lnTo>
                  <a:lnTo>
                    <a:pt x="521080" y="491871"/>
                  </a:lnTo>
                  <a:lnTo>
                    <a:pt x="492251" y="456819"/>
                  </a:lnTo>
                  <a:lnTo>
                    <a:pt x="464820" y="420624"/>
                  </a:lnTo>
                  <a:lnTo>
                    <a:pt x="438785" y="383159"/>
                  </a:lnTo>
                  <a:lnTo>
                    <a:pt x="414274" y="344678"/>
                  </a:lnTo>
                  <a:lnTo>
                    <a:pt x="391413" y="305054"/>
                  </a:lnTo>
                  <a:lnTo>
                    <a:pt x="370077" y="264414"/>
                  </a:lnTo>
                  <a:lnTo>
                    <a:pt x="350265" y="222758"/>
                  </a:lnTo>
                  <a:lnTo>
                    <a:pt x="332232" y="180086"/>
                  </a:lnTo>
                  <a:lnTo>
                    <a:pt x="315849" y="136398"/>
                  </a:lnTo>
                  <a:lnTo>
                    <a:pt x="301371" y="91821"/>
                  </a:lnTo>
                  <a:lnTo>
                    <a:pt x="288544" y="46355"/>
                  </a:lnTo>
                  <a:lnTo>
                    <a:pt x="277749" y="0"/>
                  </a:lnTo>
                  <a:close/>
                </a:path>
              </a:pathLst>
            </a:custGeom>
            <a:solidFill>
              <a:srgbClr val="C17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2300" y="3881628"/>
              <a:ext cx="2722880" cy="1409700"/>
            </a:xfrm>
            <a:custGeom>
              <a:avLst/>
              <a:gdLst/>
              <a:ahLst/>
              <a:cxnLst/>
              <a:rect l="l" t="t" r="r" b="b"/>
              <a:pathLst>
                <a:path w="2722879" h="1409700">
                  <a:moveTo>
                    <a:pt x="1377823" y="1383157"/>
                  </a:moveTo>
                  <a:lnTo>
                    <a:pt x="1426337" y="1371854"/>
                  </a:lnTo>
                  <a:lnTo>
                    <a:pt x="1473835" y="1358646"/>
                  </a:lnTo>
                  <a:lnTo>
                    <a:pt x="1520444" y="1343533"/>
                  </a:lnTo>
                  <a:lnTo>
                    <a:pt x="1566164" y="1326769"/>
                  </a:lnTo>
                  <a:lnTo>
                    <a:pt x="1610995" y="1308227"/>
                  </a:lnTo>
                  <a:lnTo>
                    <a:pt x="1654683" y="1287907"/>
                  </a:lnTo>
                  <a:lnTo>
                    <a:pt x="1697354" y="1265936"/>
                  </a:lnTo>
                  <a:lnTo>
                    <a:pt x="1739011" y="1242441"/>
                  </a:lnTo>
                  <a:lnTo>
                    <a:pt x="1779397" y="1217422"/>
                  </a:lnTo>
                  <a:lnTo>
                    <a:pt x="1818639" y="1190752"/>
                  </a:lnTo>
                  <a:lnTo>
                    <a:pt x="1856739" y="1162685"/>
                  </a:lnTo>
                  <a:lnTo>
                    <a:pt x="1893570" y="1133221"/>
                  </a:lnTo>
                  <a:lnTo>
                    <a:pt x="1929129" y="1102360"/>
                  </a:lnTo>
                  <a:lnTo>
                    <a:pt x="1963292" y="1070102"/>
                  </a:lnTo>
                  <a:lnTo>
                    <a:pt x="1996186" y="1036574"/>
                  </a:lnTo>
                  <a:lnTo>
                    <a:pt x="2027554" y="1001903"/>
                  </a:lnTo>
                  <a:lnTo>
                    <a:pt x="2057527" y="965962"/>
                  </a:lnTo>
                  <a:lnTo>
                    <a:pt x="2086102" y="928878"/>
                  </a:lnTo>
                  <a:lnTo>
                    <a:pt x="2113026" y="890778"/>
                  </a:lnTo>
                  <a:lnTo>
                    <a:pt x="2138426" y="851535"/>
                  </a:lnTo>
                  <a:lnTo>
                    <a:pt x="2162175" y="811276"/>
                  </a:lnTo>
                  <a:lnTo>
                    <a:pt x="2184273" y="770001"/>
                  </a:lnTo>
                  <a:lnTo>
                    <a:pt x="2204720" y="727964"/>
                  </a:lnTo>
                  <a:lnTo>
                    <a:pt x="2223389" y="684911"/>
                  </a:lnTo>
                  <a:lnTo>
                    <a:pt x="2240407" y="641096"/>
                  </a:lnTo>
                  <a:lnTo>
                    <a:pt x="2255520" y="596519"/>
                  </a:lnTo>
                  <a:lnTo>
                    <a:pt x="2268854" y="551180"/>
                  </a:lnTo>
                  <a:lnTo>
                    <a:pt x="2280285" y="505079"/>
                  </a:lnTo>
                  <a:lnTo>
                    <a:pt x="2289683" y="458470"/>
                  </a:lnTo>
                  <a:lnTo>
                    <a:pt x="2297176" y="411099"/>
                  </a:lnTo>
                  <a:lnTo>
                    <a:pt x="2302764" y="363347"/>
                  </a:lnTo>
                  <a:lnTo>
                    <a:pt x="2306192" y="314960"/>
                  </a:lnTo>
                  <a:lnTo>
                    <a:pt x="2167382" y="344424"/>
                  </a:lnTo>
                  <a:lnTo>
                    <a:pt x="2422271" y="0"/>
                  </a:lnTo>
                  <a:lnTo>
                    <a:pt x="2722879" y="226441"/>
                  </a:lnTo>
                  <a:lnTo>
                    <a:pt x="2583941" y="255905"/>
                  </a:lnTo>
                  <a:lnTo>
                    <a:pt x="2580513" y="304292"/>
                  </a:lnTo>
                  <a:lnTo>
                    <a:pt x="2574925" y="352044"/>
                  </a:lnTo>
                  <a:lnTo>
                    <a:pt x="2567432" y="399415"/>
                  </a:lnTo>
                  <a:lnTo>
                    <a:pt x="2558034" y="446024"/>
                  </a:lnTo>
                  <a:lnTo>
                    <a:pt x="2546604" y="492125"/>
                  </a:lnTo>
                  <a:lnTo>
                    <a:pt x="2533269" y="537464"/>
                  </a:lnTo>
                  <a:lnTo>
                    <a:pt x="2518155" y="582041"/>
                  </a:lnTo>
                  <a:lnTo>
                    <a:pt x="2501138" y="625856"/>
                  </a:lnTo>
                  <a:lnTo>
                    <a:pt x="2482469" y="668909"/>
                  </a:lnTo>
                  <a:lnTo>
                    <a:pt x="2462022" y="710946"/>
                  </a:lnTo>
                  <a:lnTo>
                    <a:pt x="2439924" y="752221"/>
                  </a:lnTo>
                  <a:lnTo>
                    <a:pt x="2416048" y="792480"/>
                  </a:lnTo>
                  <a:lnTo>
                    <a:pt x="2390648" y="831596"/>
                  </a:lnTo>
                  <a:lnTo>
                    <a:pt x="2363724" y="869823"/>
                  </a:lnTo>
                  <a:lnTo>
                    <a:pt x="2335276" y="906907"/>
                  </a:lnTo>
                  <a:lnTo>
                    <a:pt x="2305304" y="942848"/>
                  </a:lnTo>
                  <a:lnTo>
                    <a:pt x="2273808" y="977519"/>
                  </a:lnTo>
                  <a:lnTo>
                    <a:pt x="2241041" y="1011047"/>
                  </a:lnTo>
                  <a:lnTo>
                    <a:pt x="2206752" y="1043305"/>
                  </a:lnTo>
                  <a:lnTo>
                    <a:pt x="2171319" y="1074166"/>
                  </a:lnTo>
                  <a:lnTo>
                    <a:pt x="2134489" y="1103630"/>
                  </a:lnTo>
                  <a:lnTo>
                    <a:pt x="2096389" y="1131697"/>
                  </a:lnTo>
                  <a:lnTo>
                    <a:pt x="2057146" y="1158367"/>
                  </a:lnTo>
                  <a:lnTo>
                    <a:pt x="2016633" y="1183386"/>
                  </a:lnTo>
                  <a:lnTo>
                    <a:pt x="1975103" y="1206881"/>
                  </a:lnTo>
                  <a:lnTo>
                    <a:pt x="1932432" y="1228852"/>
                  </a:lnTo>
                  <a:lnTo>
                    <a:pt x="1888616" y="1249172"/>
                  </a:lnTo>
                  <a:lnTo>
                    <a:pt x="1843913" y="1267714"/>
                  </a:lnTo>
                  <a:lnTo>
                    <a:pt x="1798192" y="1284478"/>
                  </a:lnTo>
                  <a:lnTo>
                    <a:pt x="1751584" y="1299591"/>
                  </a:lnTo>
                  <a:lnTo>
                    <a:pt x="1703959" y="1312799"/>
                  </a:lnTo>
                  <a:lnTo>
                    <a:pt x="1655572" y="1324102"/>
                  </a:lnTo>
                  <a:lnTo>
                    <a:pt x="1377823" y="1383157"/>
                  </a:lnTo>
                  <a:lnTo>
                    <a:pt x="1329436" y="1392428"/>
                  </a:lnTo>
                  <a:lnTo>
                    <a:pt x="1281049" y="1399667"/>
                  </a:lnTo>
                  <a:lnTo>
                    <a:pt x="1232789" y="1405001"/>
                  </a:lnTo>
                  <a:lnTo>
                    <a:pt x="1184783" y="1408303"/>
                  </a:lnTo>
                  <a:lnTo>
                    <a:pt x="1137030" y="1409573"/>
                  </a:lnTo>
                  <a:lnTo>
                    <a:pt x="1089533" y="1409065"/>
                  </a:lnTo>
                  <a:lnTo>
                    <a:pt x="1042415" y="1406525"/>
                  </a:lnTo>
                  <a:lnTo>
                    <a:pt x="995679" y="1402207"/>
                  </a:lnTo>
                  <a:lnTo>
                    <a:pt x="949325" y="1396111"/>
                  </a:lnTo>
                  <a:lnTo>
                    <a:pt x="903477" y="1388237"/>
                  </a:lnTo>
                  <a:lnTo>
                    <a:pt x="858265" y="1378585"/>
                  </a:lnTo>
                  <a:lnTo>
                    <a:pt x="813435" y="1367155"/>
                  </a:lnTo>
                  <a:lnTo>
                    <a:pt x="769365" y="1354074"/>
                  </a:lnTo>
                  <a:lnTo>
                    <a:pt x="725932" y="1339215"/>
                  </a:lnTo>
                  <a:lnTo>
                    <a:pt x="683260" y="1322832"/>
                  </a:lnTo>
                  <a:lnTo>
                    <a:pt x="641350" y="1304798"/>
                  </a:lnTo>
                  <a:lnTo>
                    <a:pt x="600328" y="1285113"/>
                  </a:lnTo>
                  <a:lnTo>
                    <a:pt x="560070" y="1264031"/>
                  </a:lnTo>
                  <a:lnTo>
                    <a:pt x="520700" y="1241298"/>
                  </a:lnTo>
                  <a:lnTo>
                    <a:pt x="482346" y="1217168"/>
                  </a:lnTo>
                  <a:lnTo>
                    <a:pt x="445008" y="1191514"/>
                  </a:lnTo>
                  <a:lnTo>
                    <a:pt x="408686" y="1164463"/>
                  </a:lnTo>
                  <a:lnTo>
                    <a:pt x="373507" y="1136015"/>
                  </a:lnTo>
                  <a:lnTo>
                    <a:pt x="339471" y="1106170"/>
                  </a:lnTo>
                  <a:lnTo>
                    <a:pt x="306704" y="1075055"/>
                  </a:lnTo>
                  <a:lnTo>
                    <a:pt x="275082" y="1042543"/>
                  </a:lnTo>
                  <a:lnTo>
                    <a:pt x="244855" y="1008761"/>
                  </a:lnTo>
                  <a:lnTo>
                    <a:pt x="215900" y="973709"/>
                  </a:lnTo>
                  <a:lnTo>
                    <a:pt x="188340" y="937514"/>
                  </a:lnTo>
                  <a:lnTo>
                    <a:pt x="162178" y="900049"/>
                  </a:lnTo>
                  <a:lnTo>
                    <a:pt x="137540" y="861568"/>
                  </a:lnTo>
                  <a:lnTo>
                    <a:pt x="114553" y="821817"/>
                  </a:lnTo>
                  <a:lnTo>
                    <a:pt x="92963" y="781050"/>
                  </a:lnTo>
                  <a:lnTo>
                    <a:pt x="73151" y="739140"/>
                  </a:lnTo>
                  <a:lnTo>
                    <a:pt x="54991" y="696214"/>
                  </a:lnTo>
                  <a:lnTo>
                    <a:pt x="38481" y="652399"/>
                  </a:lnTo>
                  <a:lnTo>
                    <a:pt x="23875" y="607441"/>
                  </a:lnTo>
                  <a:lnTo>
                    <a:pt x="10922" y="561594"/>
                  </a:lnTo>
                  <a:lnTo>
                    <a:pt x="0" y="514858"/>
                  </a:lnTo>
                  <a:lnTo>
                    <a:pt x="277749" y="455803"/>
                  </a:lnTo>
                  <a:lnTo>
                    <a:pt x="288671" y="502158"/>
                  </a:lnTo>
                  <a:lnTo>
                    <a:pt x="301371" y="547624"/>
                  </a:lnTo>
                  <a:lnTo>
                    <a:pt x="315975" y="592201"/>
                  </a:lnTo>
                  <a:lnTo>
                    <a:pt x="332232" y="635889"/>
                  </a:lnTo>
                  <a:lnTo>
                    <a:pt x="350392" y="678561"/>
                  </a:lnTo>
                  <a:lnTo>
                    <a:pt x="370077" y="720344"/>
                  </a:lnTo>
                  <a:lnTo>
                    <a:pt x="391413" y="760984"/>
                  </a:lnTo>
                  <a:lnTo>
                    <a:pt x="414400" y="800608"/>
                  </a:lnTo>
                  <a:lnTo>
                    <a:pt x="438912" y="839089"/>
                  </a:lnTo>
                  <a:lnTo>
                    <a:pt x="464820" y="876554"/>
                  </a:lnTo>
                  <a:lnTo>
                    <a:pt x="492251" y="912749"/>
                  </a:lnTo>
                  <a:lnTo>
                    <a:pt x="521080" y="947801"/>
                  </a:lnTo>
                  <a:lnTo>
                    <a:pt x="551307" y="981583"/>
                  </a:lnTo>
                  <a:lnTo>
                    <a:pt x="582802" y="1014222"/>
                  </a:lnTo>
                  <a:lnTo>
                    <a:pt x="615569" y="1045464"/>
                  </a:lnTo>
                  <a:lnTo>
                    <a:pt x="649604" y="1075436"/>
                  </a:lnTo>
                  <a:lnTo>
                    <a:pt x="684657" y="1104011"/>
                  </a:lnTo>
                  <a:lnTo>
                    <a:pt x="720978" y="1131189"/>
                  </a:lnTo>
                  <a:lnTo>
                    <a:pt x="758316" y="1156970"/>
                  </a:lnTo>
                  <a:lnTo>
                    <a:pt x="796798" y="1181227"/>
                  </a:lnTo>
                  <a:lnTo>
                    <a:pt x="836167" y="1204087"/>
                  </a:lnTo>
                  <a:lnTo>
                    <a:pt x="876553" y="1225423"/>
                  </a:lnTo>
                  <a:lnTo>
                    <a:pt x="917701" y="1245108"/>
                  </a:lnTo>
                  <a:lnTo>
                    <a:pt x="959865" y="1263269"/>
                  </a:lnTo>
                  <a:lnTo>
                    <a:pt x="1002791" y="1279779"/>
                  </a:lnTo>
                  <a:lnTo>
                    <a:pt x="1046479" y="1294765"/>
                  </a:lnTo>
                  <a:lnTo>
                    <a:pt x="1090802" y="1307973"/>
                  </a:lnTo>
                  <a:lnTo>
                    <a:pt x="1135888" y="1319403"/>
                  </a:lnTo>
                  <a:lnTo>
                    <a:pt x="1181608" y="1329182"/>
                  </a:lnTo>
                  <a:lnTo>
                    <a:pt x="1227836" y="1337056"/>
                  </a:lnTo>
                  <a:lnTo>
                    <a:pt x="1274572" y="1343152"/>
                  </a:lnTo>
                  <a:lnTo>
                    <a:pt x="1321942" y="1347470"/>
                  </a:lnTo>
                  <a:lnTo>
                    <a:pt x="1369695" y="1349883"/>
                  </a:lnTo>
                  <a:lnTo>
                    <a:pt x="1417827" y="1350391"/>
                  </a:lnTo>
                  <a:lnTo>
                    <a:pt x="1466214" y="1348867"/>
                  </a:lnTo>
                  <a:lnTo>
                    <a:pt x="1514983" y="1345438"/>
                  </a:lnTo>
                </a:path>
              </a:pathLst>
            </a:custGeom>
            <a:ln w="12192">
              <a:solidFill>
                <a:srgbClr val="6339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85664" y="2939288"/>
            <a:ext cx="6878320" cy="2442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137535" algn="ctr">
              <a:lnSpc>
                <a:spcPct val="100000"/>
              </a:lnSpc>
              <a:spcBef>
                <a:spcPts val="100"/>
              </a:spcBef>
            </a:pPr>
            <a:r>
              <a:rPr sz="3000" spc="-20" dirty="0">
                <a:solidFill>
                  <a:srgbClr val="FFFFFF"/>
                </a:solidFill>
                <a:latin typeface="Trebuchet MS"/>
                <a:cs typeface="Trebuchet MS"/>
              </a:rPr>
              <a:t>obiettivi</a:t>
            </a:r>
            <a:endParaRPr sz="3000">
              <a:latin typeface="Trebuchet MS"/>
              <a:cs typeface="Trebuchet MS"/>
            </a:endParaRPr>
          </a:p>
          <a:p>
            <a:pPr marR="3241040" algn="ctr">
              <a:lnSpc>
                <a:spcPct val="100000"/>
              </a:lnSpc>
            </a:pP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3000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sviluppo</a:t>
            </a:r>
            <a:r>
              <a:rPr sz="30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rebuchet MS"/>
                <a:cs typeface="Trebuchet MS"/>
              </a:rPr>
              <a:t>personale</a:t>
            </a:r>
            <a:endParaRPr sz="3000">
              <a:latin typeface="Trebuchet MS"/>
              <a:cs typeface="Trebuchet MS"/>
            </a:endParaRPr>
          </a:p>
          <a:p>
            <a:pPr marL="1411605" marR="5080" algn="just">
              <a:lnSpc>
                <a:spcPct val="100000"/>
              </a:lnSpc>
              <a:spcBef>
                <a:spcPts val="31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(riflessione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sé, scelte,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emozioni,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punti di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forza,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difficoltà,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risorse, storia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vita,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interessi,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capacità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 autovalu-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tarsi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 di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assumersi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responsabilità,…)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473451" y="2267711"/>
            <a:ext cx="2821305" cy="1471930"/>
            <a:chOff x="2473451" y="2267711"/>
            <a:chExt cx="2821305" cy="1471930"/>
          </a:xfrm>
        </p:grpSpPr>
        <p:sp>
          <p:nvSpPr>
            <p:cNvPr id="10" name="object 10"/>
            <p:cNvSpPr/>
            <p:nvPr/>
          </p:nvSpPr>
          <p:spPr>
            <a:xfrm>
              <a:off x="2479547" y="2299715"/>
              <a:ext cx="1388745" cy="1434465"/>
            </a:xfrm>
            <a:custGeom>
              <a:avLst/>
              <a:gdLst/>
              <a:ahLst/>
              <a:cxnLst/>
              <a:rect l="l" t="t" r="r" b="b"/>
              <a:pathLst>
                <a:path w="1388745" h="1434464">
                  <a:moveTo>
                    <a:pt x="1388237" y="0"/>
                  </a:moveTo>
                  <a:lnTo>
                    <a:pt x="1099819" y="61341"/>
                  </a:lnTo>
                  <a:lnTo>
                    <a:pt x="1051432" y="72644"/>
                  </a:lnTo>
                  <a:lnTo>
                    <a:pt x="1003807" y="85725"/>
                  </a:lnTo>
                  <a:lnTo>
                    <a:pt x="957072" y="100711"/>
                  </a:lnTo>
                  <a:lnTo>
                    <a:pt x="911351" y="117348"/>
                  </a:lnTo>
                  <a:lnTo>
                    <a:pt x="866521" y="135762"/>
                  </a:lnTo>
                  <a:lnTo>
                    <a:pt x="822578" y="155829"/>
                  </a:lnTo>
                  <a:lnTo>
                    <a:pt x="779779" y="177419"/>
                  </a:lnTo>
                  <a:lnTo>
                    <a:pt x="737996" y="200660"/>
                  </a:lnTo>
                  <a:lnTo>
                    <a:pt x="697229" y="225551"/>
                  </a:lnTo>
                  <a:lnTo>
                    <a:pt x="657732" y="251841"/>
                  </a:lnTo>
                  <a:lnTo>
                    <a:pt x="619251" y="279526"/>
                  </a:lnTo>
                  <a:lnTo>
                    <a:pt x="582040" y="308610"/>
                  </a:lnTo>
                  <a:lnTo>
                    <a:pt x="546100" y="339089"/>
                  </a:lnTo>
                  <a:lnTo>
                    <a:pt x="511428" y="370967"/>
                  </a:lnTo>
                  <a:lnTo>
                    <a:pt x="478027" y="403987"/>
                  </a:lnTo>
                  <a:lnTo>
                    <a:pt x="446024" y="438276"/>
                  </a:lnTo>
                  <a:lnTo>
                    <a:pt x="415289" y="473837"/>
                  </a:lnTo>
                  <a:lnTo>
                    <a:pt x="386079" y="510539"/>
                  </a:lnTo>
                  <a:lnTo>
                    <a:pt x="358394" y="548259"/>
                  </a:lnTo>
                  <a:lnTo>
                    <a:pt x="332104" y="587121"/>
                  </a:lnTo>
                  <a:lnTo>
                    <a:pt x="307339" y="626872"/>
                  </a:lnTo>
                  <a:lnTo>
                    <a:pt x="284225" y="667638"/>
                  </a:lnTo>
                  <a:lnTo>
                    <a:pt x="262635" y="709422"/>
                  </a:lnTo>
                  <a:lnTo>
                    <a:pt x="242824" y="752094"/>
                  </a:lnTo>
                  <a:lnTo>
                    <a:pt x="224662" y="795528"/>
                  </a:lnTo>
                  <a:lnTo>
                    <a:pt x="208152" y="839724"/>
                  </a:lnTo>
                  <a:lnTo>
                    <a:pt x="193420" y="884809"/>
                  </a:lnTo>
                  <a:lnTo>
                    <a:pt x="180466" y="930529"/>
                  </a:lnTo>
                  <a:lnTo>
                    <a:pt x="169418" y="976884"/>
                  </a:lnTo>
                  <a:lnTo>
                    <a:pt x="160274" y="1024001"/>
                  </a:lnTo>
                  <a:lnTo>
                    <a:pt x="152907" y="1071499"/>
                  </a:lnTo>
                  <a:lnTo>
                    <a:pt x="147574" y="1119759"/>
                  </a:lnTo>
                  <a:lnTo>
                    <a:pt x="144271" y="1168400"/>
                  </a:lnTo>
                  <a:lnTo>
                    <a:pt x="0" y="1199134"/>
                  </a:lnTo>
                  <a:lnTo>
                    <a:pt x="312546" y="1434084"/>
                  </a:lnTo>
                  <a:lnTo>
                    <a:pt x="576960" y="1076579"/>
                  </a:lnTo>
                  <a:lnTo>
                    <a:pt x="432688" y="1107186"/>
                  </a:lnTo>
                  <a:lnTo>
                    <a:pt x="436118" y="1058418"/>
                  </a:lnTo>
                  <a:lnTo>
                    <a:pt x="441451" y="1010285"/>
                  </a:lnTo>
                  <a:lnTo>
                    <a:pt x="448690" y="962660"/>
                  </a:lnTo>
                  <a:lnTo>
                    <a:pt x="457962" y="915670"/>
                  </a:lnTo>
                  <a:lnTo>
                    <a:pt x="469010" y="869314"/>
                  </a:lnTo>
                  <a:lnTo>
                    <a:pt x="481964" y="823468"/>
                  </a:lnTo>
                  <a:lnTo>
                    <a:pt x="496569" y="778510"/>
                  </a:lnTo>
                  <a:lnTo>
                    <a:pt x="513079" y="734187"/>
                  </a:lnTo>
                  <a:lnTo>
                    <a:pt x="531240" y="690753"/>
                  </a:lnTo>
                  <a:lnTo>
                    <a:pt x="551179" y="648208"/>
                  </a:lnTo>
                  <a:lnTo>
                    <a:pt x="572643" y="606425"/>
                  </a:lnTo>
                  <a:lnTo>
                    <a:pt x="595883" y="565658"/>
                  </a:lnTo>
                  <a:lnTo>
                    <a:pt x="620521" y="525780"/>
                  </a:lnTo>
                  <a:lnTo>
                    <a:pt x="646810" y="486918"/>
                  </a:lnTo>
                  <a:lnTo>
                    <a:pt x="674624" y="449199"/>
                  </a:lnTo>
                  <a:lnTo>
                    <a:pt x="703833" y="412496"/>
                  </a:lnTo>
                  <a:lnTo>
                    <a:pt x="734440" y="377063"/>
                  </a:lnTo>
                  <a:lnTo>
                    <a:pt x="766444" y="342773"/>
                  </a:lnTo>
                  <a:lnTo>
                    <a:pt x="799846" y="309625"/>
                  </a:lnTo>
                  <a:lnTo>
                    <a:pt x="834516" y="277875"/>
                  </a:lnTo>
                  <a:lnTo>
                    <a:pt x="870585" y="247396"/>
                  </a:lnTo>
                  <a:lnTo>
                    <a:pt x="907796" y="218186"/>
                  </a:lnTo>
                  <a:lnTo>
                    <a:pt x="946150" y="190500"/>
                  </a:lnTo>
                  <a:lnTo>
                    <a:pt x="985774" y="164211"/>
                  </a:lnTo>
                  <a:lnTo>
                    <a:pt x="1026413" y="139446"/>
                  </a:lnTo>
                  <a:lnTo>
                    <a:pt x="1068197" y="116205"/>
                  </a:lnTo>
                  <a:lnTo>
                    <a:pt x="1111123" y="94487"/>
                  </a:lnTo>
                  <a:lnTo>
                    <a:pt x="1154938" y="74422"/>
                  </a:lnTo>
                  <a:lnTo>
                    <a:pt x="1199768" y="56007"/>
                  </a:lnTo>
                  <a:lnTo>
                    <a:pt x="1245615" y="39370"/>
                  </a:lnTo>
                  <a:lnTo>
                    <a:pt x="1292352" y="24384"/>
                  </a:lnTo>
                  <a:lnTo>
                    <a:pt x="1339850" y="11303"/>
                  </a:lnTo>
                  <a:lnTo>
                    <a:pt x="1388237" y="0"/>
                  </a:lnTo>
                  <a:close/>
                </a:path>
              </a:pathLst>
            </a:custGeom>
            <a:solidFill>
              <a:srgbClr val="EE92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24655" y="2272283"/>
              <a:ext cx="1563370" cy="991869"/>
            </a:xfrm>
            <a:custGeom>
              <a:avLst/>
              <a:gdLst/>
              <a:ahLst/>
              <a:cxnLst/>
              <a:rect l="l" t="t" r="r" b="b"/>
              <a:pathLst>
                <a:path w="1563370" h="991870">
                  <a:moveTo>
                    <a:pt x="415798" y="0"/>
                  </a:moveTo>
                  <a:lnTo>
                    <a:pt x="369824" y="126"/>
                  </a:lnTo>
                  <a:lnTo>
                    <a:pt x="323723" y="2031"/>
                  </a:lnTo>
                  <a:lnTo>
                    <a:pt x="277495" y="5714"/>
                  </a:lnTo>
                  <a:lnTo>
                    <a:pt x="231140" y="11175"/>
                  </a:lnTo>
                  <a:lnTo>
                    <a:pt x="184785" y="18541"/>
                  </a:lnTo>
                  <a:lnTo>
                    <a:pt x="138557" y="27686"/>
                  </a:lnTo>
                  <a:lnTo>
                    <a:pt x="92202" y="38607"/>
                  </a:lnTo>
                  <a:lnTo>
                    <a:pt x="45974" y="51562"/>
                  </a:lnTo>
                  <a:lnTo>
                    <a:pt x="0" y="66293"/>
                  </a:lnTo>
                  <a:lnTo>
                    <a:pt x="48895" y="62991"/>
                  </a:lnTo>
                  <a:lnTo>
                    <a:pt x="97409" y="61467"/>
                  </a:lnTo>
                  <a:lnTo>
                    <a:pt x="145669" y="61975"/>
                  </a:lnTo>
                  <a:lnTo>
                    <a:pt x="193548" y="64262"/>
                  </a:lnTo>
                  <a:lnTo>
                    <a:pt x="240919" y="68452"/>
                  </a:lnTo>
                  <a:lnTo>
                    <a:pt x="287909" y="74549"/>
                  </a:lnTo>
                  <a:lnTo>
                    <a:pt x="334391" y="82295"/>
                  </a:lnTo>
                  <a:lnTo>
                    <a:pt x="380238" y="91820"/>
                  </a:lnTo>
                  <a:lnTo>
                    <a:pt x="425577" y="103124"/>
                  </a:lnTo>
                  <a:lnTo>
                    <a:pt x="470154" y="116077"/>
                  </a:lnTo>
                  <a:lnTo>
                    <a:pt x="514223" y="130810"/>
                  </a:lnTo>
                  <a:lnTo>
                    <a:pt x="557403" y="147065"/>
                  </a:lnTo>
                  <a:lnTo>
                    <a:pt x="599821" y="164973"/>
                  </a:lnTo>
                  <a:lnTo>
                    <a:pt x="641477" y="184403"/>
                  </a:lnTo>
                  <a:lnTo>
                    <a:pt x="682371" y="205358"/>
                  </a:lnTo>
                  <a:lnTo>
                    <a:pt x="722249" y="227837"/>
                  </a:lnTo>
                  <a:lnTo>
                    <a:pt x="761111" y="251713"/>
                  </a:lnTo>
                  <a:lnTo>
                    <a:pt x="799084" y="277113"/>
                  </a:lnTo>
                  <a:lnTo>
                    <a:pt x="836041" y="303911"/>
                  </a:lnTo>
                  <a:lnTo>
                    <a:pt x="871855" y="332104"/>
                  </a:lnTo>
                  <a:lnTo>
                    <a:pt x="906653" y="361695"/>
                  </a:lnTo>
                  <a:lnTo>
                    <a:pt x="940181" y="392556"/>
                  </a:lnTo>
                  <a:lnTo>
                    <a:pt x="972566" y="424688"/>
                  </a:lnTo>
                  <a:lnTo>
                    <a:pt x="1003681" y="457962"/>
                  </a:lnTo>
                  <a:lnTo>
                    <a:pt x="1033526" y="492632"/>
                  </a:lnTo>
                  <a:lnTo>
                    <a:pt x="1061974" y="528446"/>
                  </a:lnTo>
                  <a:lnTo>
                    <a:pt x="1089152" y="565403"/>
                  </a:lnTo>
                  <a:lnTo>
                    <a:pt x="1114806" y="603376"/>
                  </a:lnTo>
                  <a:lnTo>
                    <a:pt x="1139063" y="642619"/>
                  </a:lnTo>
                  <a:lnTo>
                    <a:pt x="1161796" y="682878"/>
                  </a:lnTo>
                  <a:lnTo>
                    <a:pt x="1182878" y="724153"/>
                  </a:lnTo>
                  <a:lnTo>
                    <a:pt x="1202436" y="766317"/>
                  </a:lnTo>
                  <a:lnTo>
                    <a:pt x="1220470" y="809625"/>
                  </a:lnTo>
                  <a:lnTo>
                    <a:pt x="1236726" y="853820"/>
                  </a:lnTo>
                  <a:lnTo>
                    <a:pt x="1251204" y="898905"/>
                  </a:lnTo>
                  <a:lnTo>
                    <a:pt x="1263904" y="944879"/>
                  </a:lnTo>
                  <a:lnTo>
                    <a:pt x="1274953" y="991615"/>
                  </a:lnTo>
                  <a:lnTo>
                    <a:pt x="1563116" y="930401"/>
                  </a:lnTo>
                  <a:lnTo>
                    <a:pt x="1545844" y="860043"/>
                  </a:lnTo>
                  <a:lnTo>
                    <a:pt x="1524254" y="790955"/>
                  </a:lnTo>
                  <a:lnTo>
                    <a:pt x="1507744" y="746378"/>
                  </a:lnTo>
                  <a:lnTo>
                    <a:pt x="1489710" y="702944"/>
                  </a:lnTo>
                  <a:lnTo>
                    <a:pt x="1470025" y="660653"/>
                  </a:lnTo>
                  <a:lnTo>
                    <a:pt x="1448816" y="619378"/>
                  </a:lnTo>
                  <a:lnTo>
                    <a:pt x="1426083" y="579246"/>
                  </a:lnTo>
                  <a:lnTo>
                    <a:pt x="1401826" y="540257"/>
                  </a:lnTo>
                  <a:lnTo>
                    <a:pt x="1376299" y="502412"/>
                  </a:lnTo>
                  <a:lnTo>
                    <a:pt x="1349375" y="465836"/>
                  </a:lnTo>
                  <a:lnTo>
                    <a:pt x="1321181" y="430402"/>
                  </a:lnTo>
                  <a:lnTo>
                    <a:pt x="1291717" y="396239"/>
                  </a:lnTo>
                  <a:lnTo>
                    <a:pt x="1260983" y="363219"/>
                  </a:lnTo>
                  <a:lnTo>
                    <a:pt x="1229106" y="331596"/>
                  </a:lnTo>
                  <a:lnTo>
                    <a:pt x="1196086" y="301243"/>
                  </a:lnTo>
                  <a:lnTo>
                    <a:pt x="1162050" y="272288"/>
                  </a:lnTo>
                  <a:lnTo>
                    <a:pt x="1126871" y="244601"/>
                  </a:lnTo>
                  <a:lnTo>
                    <a:pt x="1090803" y="218186"/>
                  </a:lnTo>
                  <a:lnTo>
                    <a:pt x="1053846" y="193293"/>
                  </a:lnTo>
                  <a:lnTo>
                    <a:pt x="1015873" y="169671"/>
                  </a:lnTo>
                  <a:lnTo>
                    <a:pt x="977011" y="147574"/>
                  </a:lnTo>
                  <a:lnTo>
                    <a:pt x="937387" y="127000"/>
                  </a:lnTo>
                  <a:lnTo>
                    <a:pt x="897128" y="107823"/>
                  </a:lnTo>
                  <a:lnTo>
                    <a:pt x="855980" y="90042"/>
                  </a:lnTo>
                  <a:lnTo>
                    <a:pt x="814197" y="73913"/>
                  </a:lnTo>
                  <a:lnTo>
                    <a:pt x="771906" y="59308"/>
                  </a:lnTo>
                  <a:lnTo>
                    <a:pt x="728853" y="46100"/>
                  </a:lnTo>
                  <a:lnTo>
                    <a:pt x="685419" y="34670"/>
                  </a:lnTo>
                  <a:lnTo>
                    <a:pt x="641477" y="24764"/>
                  </a:lnTo>
                  <a:lnTo>
                    <a:pt x="597027" y="16510"/>
                  </a:lnTo>
                  <a:lnTo>
                    <a:pt x="552196" y="9778"/>
                  </a:lnTo>
                  <a:lnTo>
                    <a:pt x="506984" y="4825"/>
                  </a:lnTo>
                  <a:lnTo>
                    <a:pt x="461518" y="1524"/>
                  </a:lnTo>
                  <a:lnTo>
                    <a:pt x="415798" y="0"/>
                  </a:lnTo>
                  <a:close/>
                </a:path>
              </a:pathLst>
            </a:custGeom>
            <a:solidFill>
              <a:srgbClr val="C17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9547" y="2273807"/>
              <a:ext cx="2808605" cy="1459865"/>
            </a:xfrm>
            <a:custGeom>
              <a:avLst/>
              <a:gdLst/>
              <a:ahLst/>
              <a:cxnLst/>
              <a:rect l="l" t="t" r="r" b="b"/>
              <a:pathLst>
                <a:path w="2808604" h="1459864">
                  <a:moveTo>
                    <a:pt x="1387348" y="26796"/>
                  </a:moveTo>
                  <a:lnTo>
                    <a:pt x="1339088" y="38100"/>
                  </a:lnTo>
                  <a:lnTo>
                    <a:pt x="1291463" y="51307"/>
                  </a:lnTo>
                  <a:lnTo>
                    <a:pt x="1244853" y="66166"/>
                  </a:lnTo>
                  <a:lnTo>
                    <a:pt x="1199134" y="82803"/>
                  </a:lnTo>
                  <a:lnTo>
                    <a:pt x="1154302" y="101218"/>
                  </a:lnTo>
                  <a:lnTo>
                    <a:pt x="1110488" y="121284"/>
                  </a:lnTo>
                  <a:lnTo>
                    <a:pt x="1067562" y="142875"/>
                  </a:lnTo>
                  <a:lnTo>
                    <a:pt x="1025905" y="166115"/>
                  </a:lnTo>
                  <a:lnTo>
                    <a:pt x="985138" y="190880"/>
                  </a:lnTo>
                  <a:lnTo>
                    <a:pt x="945641" y="217169"/>
                  </a:lnTo>
                  <a:lnTo>
                    <a:pt x="907161" y="244855"/>
                  </a:lnTo>
                  <a:lnTo>
                    <a:pt x="870076" y="273938"/>
                  </a:lnTo>
                  <a:lnTo>
                    <a:pt x="834009" y="304418"/>
                  </a:lnTo>
                  <a:lnTo>
                    <a:pt x="799338" y="336168"/>
                  </a:lnTo>
                  <a:lnTo>
                    <a:pt x="766063" y="369188"/>
                  </a:lnTo>
                  <a:lnTo>
                    <a:pt x="734059" y="403478"/>
                  </a:lnTo>
                  <a:lnTo>
                    <a:pt x="703326" y="439038"/>
                  </a:lnTo>
                  <a:lnTo>
                    <a:pt x="674115" y="475614"/>
                  </a:lnTo>
                  <a:lnTo>
                    <a:pt x="646429" y="513333"/>
                  </a:lnTo>
                  <a:lnTo>
                    <a:pt x="620140" y="552068"/>
                  </a:lnTo>
                  <a:lnTo>
                    <a:pt x="595502" y="591946"/>
                  </a:lnTo>
                  <a:lnTo>
                    <a:pt x="572388" y="632713"/>
                  </a:lnTo>
                  <a:lnTo>
                    <a:pt x="550799" y="674369"/>
                  </a:lnTo>
                  <a:lnTo>
                    <a:pt x="530987" y="716914"/>
                  </a:lnTo>
                  <a:lnTo>
                    <a:pt x="512825" y="760349"/>
                  </a:lnTo>
                  <a:lnTo>
                    <a:pt x="496315" y="804544"/>
                  </a:lnTo>
                  <a:lnTo>
                    <a:pt x="481583" y="849629"/>
                  </a:lnTo>
                  <a:lnTo>
                    <a:pt x="468756" y="895222"/>
                  </a:lnTo>
                  <a:lnTo>
                    <a:pt x="457707" y="941577"/>
                  </a:lnTo>
                  <a:lnTo>
                    <a:pt x="448437" y="988567"/>
                  </a:lnTo>
                  <a:lnTo>
                    <a:pt x="441197" y="1036192"/>
                  </a:lnTo>
                  <a:lnTo>
                    <a:pt x="435863" y="1084326"/>
                  </a:lnTo>
                  <a:lnTo>
                    <a:pt x="432434" y="1132966"/>
                  </a:lnTo>
                  <a:lnTo>
                    <a:pt x="576579" y="1102359"/>
                  </a:lnTo>
                  <a:lnTo>
                    <a:pt x="312293" y="1459610"/>
                  </a:lnTo>
                  <a:lnTo>
                    <a:pt x="0" y="1224788"/>
                  </a:lnTo>
                  <a:lnTo>
                    <a:pt x="144144" y="1194053"/>
                  </a:lnTo>
                  <a:lnTo>
                    <a:pt x="147574" y="1145539"/>
                  </a:lnTo>
                  <a:lnTo>
                    <a:pt x="152907" y="1097406"/>
                  </a:lnTo>
                  <a:lnTo>
                    <a:pt x="160146" y="1049781"/>
                  </a:lnTo>
                  <a:lnTo>
                    <a:pt x="169290" y="1002791"/>
                  </a:lnTo>
                  <a:lnTo>
                    <a:pt x="180466" y="956437"/>
                  </a:lnTo>
                  <a:lnTo>
                    <a:pt x="193294" y="910843"/>
                  </a:lnTo>
                  <a:lnTo>
                    <a:pt x="208025" y="865758"/>
                  </a:lnTo>
                  <a:lnTo>
                    <a:pt x="224535" y="821563"/>
                  </a:lnTo>
                  <a:lnTo>
                    <a:pt x="242696" y="778128"/>
                  </a:lnTo>
                  <a:lnTo>
                    <a:pt x="262508" y="735583"/>
                  </a:lnTo>
                  <a:lnTo>
                    <a:pt x="284099" y="693927"/>
                  </a:lnTo>
                  <a:lnTo>
                    <a:pt x="307213" y="653161"/>
                  </a:lnTo>
                  <a:lnTo>
                    <a:pt x="331850" y="613409"/>
                  </a:lnTo>
                  <a:lnTo>
                    <a:pt x="358139" y="574547"/>
                  </a:lnTo>
                  <a:lnTo>
                    <a:pt x="385825" y="536828"/>
                  </a:lnTo>
                  <a:lnTo>
                    <a:pt x="415035" y="500252"/>
                  </a:lnTo>
                  <a:lnTo>
                    <a:pt x="445643" y="464819"/>
                  </a:lnTo>
                  <a:lnTo>
                    <a:pt x="477774" y="430529"/>
                  </a:lnTo>
                  <a:lnTo>
                    <a:pt x="511047" y="397382"/>
                  </a:lnTo>
                  <a:lnTo>
                    <a:pt x="545719" y="365632"/>
                  </a:lnTo>
                  <a:lnTo>
                    <a:pt x="581659" y="335152"/>
                  </a:lnTo>
                  <a:lnTo>
                    <a:pt x="618870" y="306069"/>
                  </a:lnTo>
                  <a:lnTo>
                    <a:pt x="657351" y="278383"/>
                  </a:lnTo>
                  <a:lnTo>
                    <a:pt x="696849" y="252094"/>
                  </a:lnTo>
                  <a:lnTo>
                    <a:pt x="737488" y="227329"/>
                  </a:lnTo>
                  <a:lnTo>
                    <a:pt x="779272" y="204088"/>
                  </a:lnTo>
                  <a:lnTo>
                    <a:pt x="822198" y="182499"/>
                  </a:lnTo>
                  <a:lnTo>
                    <a:pt x="866013" y="162432"/>
                  </a:lnTo>
                  <a:lnTo>
                    <a:pt x="910843" y="144144"/>
                  </a:lnTo>
                  <a:lnTo>
                    <a:pt x="956563" y="127507"/>
                  </a:lnTo>
                  <a:lnTo>
                    <a:pt x="1003173" y="112521"/>
                  </a:lnTo>
                  <a:lnTo>
                    <a:pt x="1050798" y="99440"/>
                  </a:lnTo>
                  <a:lnTo>
                    <a:pt x="1099057" y="88137"/>
                  </a:lnTo>
                  <a:lnTo>
                    <a:pt x="1387348" y="26796"/>
                  </a:lnTo>
                  <a:lnTo>
                    <a:pt x="1434846" y="17652"/>
                  </a:lnTo>
                  <a:lnTo>
                    <a:pt x="1482343" y="10540"/>
                  </a:lnTo>
                  <a:lnTo>
                    <a:pt x="1529588" y="5206"/>
                  </a:lnTo>
                  <a:lnTo>
                    <a:pt x="1576704" y="1650"/>
                  </a:lnTo>
                  <a:lnTo>
                    <a:pt x="1623567" y="0"/>
                  </a:lnTo>
                  <a:lnTo>
                    <a:pt x="1670177" y="126"/>
                  </a:lnTo>
                  <a:lnTo>
                    <a:pt x="1716531" y="2031"/>
                  </a:lnTo>
                  <a:lnTo>
                    <a:pt x="1762505" y="5714"/>
                  </a:lnTo>
                  <a:lnTo>
                    <a:pt x="1808099" y="11049"/>
                  </a:lnTo>
                  <a:lnTo>
                    <a:pt x="1853184" y="18161"/>
                  </a:lnTo>
                  <a:lnTo>
                    <a:pt x="1897888" y="26924"/>
                  </a:lnTo>
                  <a:lnTo>
                    <a:pt x="1942084" y="37211"/>
                  </a:lnTo>
                  <a:lnTo>
                    <a:pt x="1985644" y="49275"/>
                  </a:lnTo>
                  <a:lnTo>
                    <a:pt x="2028698" y="62737"/>
                  </a:lnTo>
                  <a:lnTo>
                    <a:pt x="2071115" y="77977"/>
                  </a:lnTo>
                  <a:lnTo>
                    <a:pt x="2112772" y="94614"/>
                  </a:lnTo>
                  <a:lnTo>
                    <a:pt x="2153792" y="112775"/>
                  </a:lnTo>
                  <a:lnTo>
                    <a:pt x="2193925" y="132333"/>
                  </a:lnTo>
                  <a:lnTo>
                    <a:pt x="2233294" y="153415"/>
                  </a:lnTo>
                  <a:lnTo>
                    <a:pt x="2271903" y="175894"/>
                  </a:lnTo>
                  <a:lnTo>
                    <a:pt x="2309494" y="199897"/>
                  </a:lnTo>
                  <a:lnTo>
                    <a:pt x="2346198" y="225170"/>
                  </a:lnTo>
                  <a:lnTo>
                    <a:pt x="2381885" y="251713"/>
                  </a:lnTo>
                  <a:lnTo>
                    <a:pt x="2416555" y="279653"/>
                  </a:lnTo>
                  <a:lnTo>
                    <a:pt x="2450211" y="308863"/>
                  </a:lnTo>
                  <a:lnTo>
                    <a:pt x="2482723" y="339343"/>
                  </a:lnTo>
                  <a:lnTo>
                    <a:pt x="2514091" y="371093"/>
                  </a:lnTo>
                  <a:lnTo>
                    <a:pt x="2544317" y="403987"/>
                  </a:lnTo>
                  <a:lnTo>
                    <a:pt x="2573274" y="438022"/>
                  </a:lnTo>
                  <a:lnTo>
                    <a:pt x="2600832" y="473328"/>
                  </a:lnTo>
                  <a:lnTo>
                    <a:pt x="2627249" y="509650"/>
                  </a:lnTo>
                  <a:lnTo>
                    <a:pt x="2652141" y="547115"/>
                  </a:lnTo>
                  <a:lnTo>
                    <a:pt x="2675763" y="585724"/>
                  </a:lnTo>
                  <a:lnTo>
                    <a:pt x="2697861" y="625220"/>
                  </a:lnTo>
                  <a:lnTo>
                    <a:pt x="2718562" y="665861"/>
                  </a:lnTo>
                  <a:lnTo>
                    <a:pt x="2737612" y="707516"/>
                  </a:lnTo>
                  <a:lnTo>
                    <a:pt x="2755138" y="750062"/>
                  </a:lnTo>
                  <a:lnTo>
                    <a:pt x="2771013" y="793495"/>
                  </a:lnTo>
                  <a:lnTo>
                    <a:pt x="2785237" y="837945"/>
                  </a:lnTo>
                  <a:lnTo>
                    <a:pt x="2797810" y="883157"/>
                  </a:lnTo>
                  <a:lnTo>
                    <a:pt x="2808604" y="929386"/>
                  </a:lnTo>
                  <a:lnTo>
                    <a:pt x="2520315" y="990472"/>
                  </a:lnTo>
                  <a:lnTo>
                    <a:pt x="2509392" y="943737"/>
                  </a:lnTo>
                  <a:lnTo>
                    <a:pt x="2496566" y="897889"/>
                  </a:lnTo>
                  <a:lnTo>
                    <a:pt x="2482088" y="852804"/>
                  </a:lnTo>
                  <a:lnTo>
                    <a:pt x="2465831" y="808736"/>
                  </a:lnTo>
                  <a:lnTo>
                    <a:pt x="2447925" y="765555"/>
                  </a:lnTo>
                  <a:lnTo>
                    <a:pt x="2428240" y="723264"/>
                  </a:lnTo>
                  <a:lnTo>
                    <a:pt x="2407157" y="681989"/>
                  </a:lnTo>
                  <a:lnTo>
                    <a:pt x="2384425" y="641857"/>
                  </a:lnTo>
                  <a:lnTo>
                    <a:pt x="2360167" y="602741"/>
                  </a:lnTo>
                  <a:lnTo>
                    <a:pt x="2334514" y="564641"/>
                  </a:lnTo>
                  <a:lnTo>
                    <a:pt x="2307336" y="527812"/>
                  </a:lnTo>
                  <a:lnTo>
                    <a:pt x="2278888" y="491997"/>
                  </a:lnTo>
                  <a:lnTo>
                    <a:pt x="2249042" y="457453"/>
                  </a:lnTo>
                  <a:lnTo>
                    <a:pt x="2217928" y="424052"/>
                  </a:lnTo>
                  <a:lnTo>
                    <a:pt x="2185542" y="392049"/>
                  </a:lnTo>
                  <a:lnTo>
                    <a:pt x="2151888" y="361188"/>
                  </a:lnTo>
                  <a:lnTo>
                    <a:pt x="2117216" y="331724"/>
                  </a:lnTo>
                  <a:lnTo>
                    <a:pt x="2081276" y="303529"/>
                  </a:lnTo>
                  <a:lnTo>
                    <a:pt x="2044446" y="276732"/>
                  </a:lnTo>
                  <a:lnTo>
                    <a:pt x="2006473" y="251459"/>
                  </a:lnTo>
                  <a:lnTo>
                    <a:pt x="1967484" y="227456"/>
                  </a:lnTo>
                  <a:lnTo>
                    <a:pt x="1927605" y="204977"/>
                  </a:lnTo>
                  <a:lnTo>
                    <a:pt x="1886712" y="184022"/>
                  </a:lnTo>
                  <a:lnTo>
                    <a:pt x="1845055" y="164718"/>
                  </a:lnTo>
                  <a:lnTo>
                    <a:pt x="1802638" y="146812"/>
                  </a:lnTo>
                  <a:lnTo>
                    <a:pt x="1759330" y="130555"/>
                  </a:lnTo>
                  <a:lnTo>
                    <a:pt x="1715389" y="115950"/>
                  </a:lnTo>
                  <a:lnTo>
                    <a:pt x="1670685" y="102996"/>
                  </a:lnTo>
                  <a:lnTo>
                    <a:pt x="1625473" y="91693"/>
                  </a:lnTo>
                  <a:lnTo>
                    <a:pt x="1579499" y="82168"/>
                  </a:lnTo>
                  <a:lnTo>
                    <a:pt x="1533016" y="74294"/>
                  </a:lnTo>
                  <a:lnTo>
                    <a:pt x="1486027" y="68325"/>
                  </a:lnTo>
                  <a:lnTo>
                    <a:pt x="1438655" y="64134"/>
                  </a:lnTo>
                  <a:lnTo>
                    <a:pt x="1390777" y="61849"/>
                  </a:lnTo>
                  <a:lnTo>
                    <a:pt x="1342516" y="61340"/>
                  </a:lnTo>
                  <a:lnTo>
                    <a:pt x="1293876" y="62737"/>
                  </a:lnTo>
                  <a:lnTo>
                    <a:pt x="1244980" y="66166"/>
                  </a:lnTo>
                </a:path>
              </a:pathLst>
            </a:custGeom>
            <a:ln w="12192">
              <a:solidFill>
                <a:srgbClr val="6339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2796" y="599694"/>
            <a:ext cx="6732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29" dirty="0"/>
              <a:t>DOCENT</a:t>
            </a:r>
            <a:r>
              <a:rPr sz="3600" spc="-150" dirty="0"/>
              <a:t>I</a:t>
            </a:r>
            <a:r>
              <a:rPr sz="3600" spc="-25" dirty="0"/>
              <a:t> </a:t>
            </a:r>
            <a:r>
              <a:rPr sz="3600" spc="-434" dirty="0"/>
              <a:t>TUTO</a:t>
            </a:r>
            <a:r>
              <a:rPr sz="3600" spc="-425" dirty="0"/>
              <a:t>R</a:t>
            </a:r>
            <a:r>
              <a:rPr sz="3600" spc="-155" dirty="0"/>
              <a:t> </a:t>
            </a:r>
            <a:r>
              <a:rPr sz="3600" spc="-345" dirty="0"/>
              <a:t>E</a:t>
            </a:r>
            <a:r>
              <a:rPr sz="3600" spc="-95" dirty="0"/>
              <a:t> </a:t>
            </a:r>
            <a:r>
              <a:rPr sz="3600" spc="-385" dirty="0"/>
              <a:t>ORIENTATORE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70532"/>
            <a:ext cx="7967471" cy="3200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86173" y="1438783"/>
            <a:ext cx="7882255" cy="36899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3970" marR="10160" indent="-1905">
              <a:lnSpc>
                <a:spcPct val="90000"/>
              </a:lnSpc>
              <a:spcBef>
                <a:spcPts val="385"/>
              </a:spcBef>
              <a:tabLst>
                <a:tab pos="344805" algn="l"/>
                <a:tab pos="1449705" algn="l"/>
                <a:tab pos="1837055" algn="l"/>
                <a:tab pos="2122170" algn="l"/>
                <a:tab pos="2439035" algn="l"/>
                <a:tab pos="3046730" algn="l"/>
                <a:tab pos="4104640" algn="l"/>
                <a:tab pos="4324350" algn="l"/>
                <a:tab pos="5146040" algn="l"/>
                <a:tab pos="5497830" algn="l"/>
                <a:tab pos="6598284" algn="l"/>
                <a:tab pos="7317740" algn="l"/>
                <a:tab pos="7703184" algn="l"/>
              </a:tabLst>
            </a:pPr>
            <a:r>
              <a:rPr sz="2400" b="1" dirty="0">
                <a:solidFill>
                  <a:srgbClr val="FFFFFF"/>
                </a:solidFill>
                <a:latin typeface="Trebuchet MS"/>
                <a:cs typeface="Trebuchet MS"/>
              </a:rPr>
              <a:t>I	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DOCENTI	</a:t>
            </a:r>
            <a:r>
              <a:rPr sz="2400" b="1" spc="-35" dirty="0">
                <a:solidFill>
                  <a:srgbClr val="FFFFFF"/>
                </a:solidFill>
                <a:latin typeface="Trebuchet MS"/>
                <a:cs typeface="Trebuchet MS"/>
              </a:rPr>
              <a:t>TUTOR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aiutano		ogni	studente	ad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acquisir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sapev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lezza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dell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tenzialit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à	e	a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creare</a:t>
            </a:r>
            <a:r>
              <a:rPr sz="24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il</a:t>
            </a:r>
            <a:r>
              <a:rPr sz="24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proprio</a:t>
            </a:r>
            <a:r>
              <a:rPr sz="24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e-portfolio,	supportano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studente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sua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famiglia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nei	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momentidi</a:t>
            </a:r>
            <a:r>
              <a:rPr sz="2400" spc="7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scelta</a:t>
            </a:r>
            <a:r>
              <a:rPr sz="2400" spc="7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dei percorsi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formativi	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e/o	professionali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rebuchet MS"/>
              <a:cs typeface="Trebuchet MS"/>
            </a:endParaRPr>
          </a:p>
          <a:p>
            <a:pPr marL="13970" marR="5080" algn="just">
              <a:lnSpc>
                <a:spcPct val="90000"/>
              </a:lnSpc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IL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Trebuchet MS"/>
                <a:cs typeface="Trebuchet MS"/>
              </a:rPr>
              <a:t>DOCENTE</a:t>
            </a:r>
            <a:r>
              <a:rPr sz="2400" b="1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rebuchet MS"/>
                <a:cs typeface="Trebuchet MS"/>
              </a:rPr>
              <a:t>ORIENTATORE</a:t>
            </a:r>
            <a:r>
              <a:rPr sz="24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supporta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docenti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tutor, 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favorisce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l’incontro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tra 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le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competenze degli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studenti, </a:t>
            </a:r>
            <a:r>
              <a:rPr sz="24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l’offerta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formativa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domanda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di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lavoro;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utilizza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piattaforma digitale </a:t>
            </a:r>
            <a:r>
              <a:rPr sz="2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unica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l’orientamento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sia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la </a:t>
            </a:r>
            <a:r>
              <a:rPr sz="2400" spc="-7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progettazione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dei</a:t>
            </a:r>
            <a:r>
              <a:rPr sz="2400" spc="6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moduli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che</a:t>
            </a:r>
            <a:r>
              <a:rPr sz="24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il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loro</a:t>
            </a:r>
            <a:r>
              <a:rPr sz="24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monitoraggio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36" y="1917192"/>
            <a:ext cx="3914394" cy="46794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840" y="2367152"/>
            <a:ext cx="5754370" cy="2372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30"/>
              </a:spcBef>
            </a:pP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L’orientamento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coinvolge anche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 le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esperienze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al di</a:t>
            </a:r>
            <a:r>
              <a:rPr sz="2800" spc="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fuori della scuola: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rebuchet MS"/>
                <a:cs typeface="Trebuchet MS"/>
              </a:rPr>
              <a:t>collega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all’istruzione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terziaria,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all’Università,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40" dirty="0">
                <a:solidFill>
                  <a:srgbClr val="FFFFFF"/>
                </a:solidFill>
                <a:latin typeface="Trebuchet MS"/>
                <a:cs typeface="Trebuchet MS"/>
              </a:rPr>
              <a:t>Terzo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settore,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agli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enti locali,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al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mercato del lavoro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e </a:t>
            </a:r>
            <a:r>
              <a:rPr sz="2800" spc="-8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alle</a:t>
            </a:r>
            <a:r>
              <a:rPr sz="2800" spc="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rebuchet MS"/>
                <a:cs typeface="Trebuchet MS"/>
              </a:rPr>
              <a:t>imprese</a:t>
            </a:r>
            <a:r>
              <a:rPr sz="28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del</a:t>
            </a:r>
            <a:r>
              <a:rPr sz="280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territorio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609600"/>
            <a:ext cx="6053455" cy="1369060"/>
          </a:xfrm>
          <a:custGeom>
            <a:avLst/>
            <a:gdLst/>
            <a:ahLst/>
            <a:cxnLst/>
            <a:rect l="l" t="t" r="r" b="b"/>
            <a:pathLst>
              <a:path w="6053455" h="1369060">
                <a:moveTo>
                  <a:pt x="6053328" y="0"/>
                </a:moveTo>
                <a:lnTo>
                  <a:pt x="0" y="0"/>
                </a:lnTo>
                <a:lnTo>
                  <a:pt x="0" y="1368552"/>
                </a:lnTo>
                <a:lnTo>
                  <a:pt x="6053328" y="1368552"/>
                </a:lnTo>
                <a:lnTo>
                  <a:pt x="6053328" y="0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6053455" cy="1369060"/>
          </a:xfrm>
          <a:prstGeom prst="rect">
            <a:avLst/>
          </a:prstGeom>
        </p:spPr>
        <p:txBody>
          <a:bodyPr vert="horz" wrap="square" lIns="0" tIns="357505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2815"/>
              </a:spcBef>
            </a:pPr>
            <a:r>
              <a:rPr sz="4200" b="0" spc="260" dirty="0">
                <a:latin typeface="Verdana"/>
                <a:cs typeface="Verdana"/>
              </a:rPr>
              <a:t>CON</a:t>
            </a:r>
            <a:r>
              <a:rPr sz="4200" b="0" spc="-405" dirty="0">
                <a:latin typeface="Verdana"/>
                <a:cs typeface="Verdana"/>
              </a:rPr>
              <a:t> </a:t>
            </a:r>
            <a:r>
              <a:rPr sz="4200" b="0" spc="-110" dirty="0">
                <a:latin typeface="Verdana"/>
                <a:cs typeface="Verdana"/>
              </a:rPr>
              <a:t>CHI?</a:t>
            </a:r>
            <a:endParaRPr sz="4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516380"/>
            <a:ext cx="11950700" cy="5339715"/>
            <a:chOff x="0" y="1516380"/>
            <a:chExt cx="11950700" cy="53397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0531"/>
              <a:ext cx="6492239" cy="2621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9776" y="1516380"/>
              <a:ext cx="5360670" cy="53393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92" y="954404"/>
            <a:ext cx="335026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i="1" spc="-265" dirty="0">
                <a:latin typeface="Verdana"/>
                <a:cs typeface="Verdana"/>
              </a:rPr>
              <a:t>E-PORTFOLIO</a:t>
            </a:r>
            <a:endParaRPr sz="4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56817"/>
            <a:ext cx="10432415" cy="4071620"/>
            <a:chOff x="0" y="956817"/>
            <a:chExt cx="10432415" cy="4071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70531"/>
              <a:ext cx="7967471" cy="320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39" y="2634995"/>
              <a:ext cx="3777234" cy="239344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42993" y="966977"/>
              <a:ext cx="6278880" cy="1264920"/>
            </a:xfrm>
            <a:custGeom>
              <a:avLst/>
              <a:gdLst/>
              <a:ahLst/>
              <a:cxnLst/>
              <a:rect l="l" t="t" r="r" b="b"/>
              <a:pathLst>
                <a:path w="6278880" h="1264920">
                  <a:moveTo>
                    <a:pt x="6152387" y="0"/>
                  </a:moveTo>
                  <a:lnTo>
                    <a:pt x="126491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2"/>
                  </a:lnTo>
                  <a:lnTo>
                    <a:pt x="0" y="1138427"/>
                  </a:lnTo>
                  <a:lnTo>
                    <a:pt x="9941" y="1187660"/>
                  </a:lnTo>
                  <a:lnTo>
                    <a:pt x="37052" y="1227867"/>
                  </a:lnTo>
                  <a:lnTo>
                    <a:pt x="77259" y="1254978"/>
                  </a:lnTo>
                  <a:lnTo>
                    <a:pt x="126491" y="1264920"/>
                  </a:lnTo>
                  <a:lnTo>
                    <a:pt x="6152387" y="1264920"/>
                  </a:lnTo>
                  <a:lnTo>
                    <a:pt x="6201620" y="1254978"/>
                  </a:lnTo>
                  <a:lnTo>
                    <a:pt x="6241827" y="1227867"/>
                  </a:lnTo>
                  <a:lnTo>
                    <a:pt x="6268938" y="1187660"/>
                  </a:lnTo>
                  <a:lnTo>
                    <a:pt x="6278880" y="1138427"/>
                  </a:lnTo>
                  <a:lnTo>
                    <a:pt x="6278880" y="126492"/>
                  </a:lnTo>
                  <a:lnTo>
                    <a:pt x="6268938" y="77259"/>
                  </a:lnTo>
                  <a:lnTo>
                    <a:pt x="6241827" y="37052"/>
                  </a:lnTo>
                  <a:lnTo>
                    <a:pt x="6201620" y="9941"/>
                  </a:lnTo>
                  <a:lnTo>
                    <a:pt x="6152387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42993" y="966977"/>
              <a:ext cx="6278880" cy="1264920"/>
            </a:xfrm>
            <a:custGeom>
              <a:avLst/>
              <a:gdLst/>
              <a:ahLst/>
              <a:cxnLst/>
              <a:rect l="l" t="t" r="r" b="b"/>
              <a:pathLst>
                <a:path w="6278880" h="1264920">
                  <a:moveTo>
                    <a:pt x="0" y="126492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1" y="0"/>
                  </a:lnTo>
                  <a:lnTo>
                    <a:pt x="6152387" y="0"/>
                  </a:lnTo>
                  <a:lnTo>
                    <a:pt x="6201620" y="9941"/>
                  </a:lnTo>
                  <a:lnTo>
                    <a:pt x="6241827" y="37052"/>
                  </a:lnTo>
                  <a:lnTo>
                    <a:pt x="6268938" y="77259"/>
                  </a:lnTo>
                  <a:lnTo>
                    <a:pt x="6278880" y="126492"/>
                  </a:lnTo>
                  <a:lnTo>
                    <a:pt x="6278880" y="1138427"/>
                  </a:lnTo>
                  <a:lnTo>
                    <a:pt x="6268938" y="1187660"/>
                  </a:lnTo>
                  <a:lnTo>
                    <a:pt x="6241827" y="1227867"/>
                  </a:lnTo>
                  <a:lnTo>
                    <a:pt x="6201620" y="1254978"/>
                  </a:lnTo>
                  <a:lnTo>
                    <a:pt x="6152387" y="1264920"/>
                  </a:lnTo>
                  <a:lnTo>
                    <a:pt x="126491" y="1264920"/>
                  </a:lnTo>
                  <a:lnTo>
                    <a:pt x="77259" y="1254978"/>
                  </a:lnTo>
                  <a:lnTo>
                    <a:pt x="37052" y="1227867"/>
                  </a:lnTo>
                  <a:lnTo>
                    <a:pt x="9941" y="1187660"/>
                  </a:lnTo>
                  <a:lnTo>
                    <a:pt x="0" y="1138427"/>
                  </a:lnTo>
                  <a:lnTo>
                    <a:pt x="0" y="1264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236465" y="1308353"/>
            <a:ext cx="4673600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15"/>
              </a:spcBef>
            </a:pP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dro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rco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rso 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scolastico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58614" y="2451861"/>
            <a:ext cx="6299200" cy="1287145"/>
            <a:chOff x="4658614" y="2451861"/>
            <a:chExt cx="6299200" cy="1287145"/>
          </a:xfrm>
        </p:grpSpPr>
        <p:sp>
          <p:nvSpPr>
            <p:cNvPr id="10" name="object 10"/>
            <p:cNvSpPr/>
            <p:nvPr/>
          </p:nvSpPr>
          <p:spPr>
            <a:xfrm>
              <a:off x="4668774" y="2462021"/>
              <a:ext cx="6278880" cy="1266825"/>
            </a:xfrm>
            <a:custGeom>
              <a:avLst/>
              <a:gdLst/>
              <a:ahLst/>
              <a:cxnLst/>
              <a:rect l="l" t="t" r="r" b="b"/>
              <a:pathLst>
                <a:path w="6278880" h="1266825">
                  <a:moveTo>
                    <a:pt x="6152260" y="0"/>
                  </a:moveTo>
                  <a:lnTo>
                    <a:pt x="126618" y="0"/>
                  </a:lnTo>
                  <a:lnTo>
                    <a:pt x="77313" y="9943"/>
                  </a:lnTo>
                  <a:lnTo>
                    <a:pt x="37068" y="37068"/>
                  </a:lnTo>
                  <a:lnTo>
                    <a:pt x="9943" y="77313"/>
                  </a:lnTo>
                  <a:lnTo>
                    <a:pt x="0" y="126618"/>
                  </a:lnTo>
                  <a:lnTo>
                    <a:pt x="0" y="1139825"/>
                  </a:lnTo>
                  <a:lnTo>
                    <a:pt x="9943" y="1189130"/>
                  </a:lnTo>
                  <a:lnTo>
                    <a:pt x="37068" y="1229375"/>
                  </a:lnTo>
                  <a:lnTo>
                    <a:pt x="77313" y="1256500"/>
                  </a:lnTo>
                  <a:lnTo>
                    <a:pt x="126618" y="1266444"/>
                  </a:lnTo>
                  <a:lnTo>
                    <a:pt x="6152260" y="1266444"/>
                  </a:lnTo>
                  <a:lnTo>
                    <a:pt x="6201566" y="1256500"/>
                  </a:lnTo>
                  <a:lnTo>
                    <a:pt x="6241811" y="1229375"/>
                  </a:lnTo>
                  <a:lnTo>
                    <a:pt x="6268936" y="1189130"/>
                  </a:lnTo>
                  <a:lnTo>
                    <a:pt x="6278880" y="1139825"/>
                  </a:lnTo>
                  <a:lnTo>
                    <a:pt x="6278880" y="126618"/>
                  </a:lnTo>
                  <a:lnTo>
                    <a:pt x="6268936" y="77313"/>
                  </a:lnTo>
                  <a:lnTo>
                    <a:pt x="6241811" y="37068"/>
                  </a:lnTo>
                  <a:lnTo>
                    <a:pt x="6201566" y="9943"/>
                  </a:lnTo>
                  <a:lnTo>
                    <a:pt x="615226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8774" y="2462021"/>
              <a:ext cx="6278880" cy="1266825"/>
            </a:xfrm>
            <a:custGeom>
              <a:avLst/>
              <a:gdLst/>
              <a:ahLst/>
              <a:cxnLst/>
              <a:rect l="l" t="t" r="r" b="b"/>
              <a:pathLst>
                <a:path w="6278880" h="1266825">
                  <a:moveTo>
                    <a:pt x="0" y="126618"/>
                  </a:moveTo>
                  <a:lnTo>
                    <a:pt x="9943" y="77313"/>
                  </a:lnTo>
                  <a:lnTo>
                    <a:pt x="37068" y="37068"/>
                  </a:lnTo>
                  <a:lnTo>
                    <a:pt x="77313" y="9943"/>
                  </a:lnTo>
                  <a:lnTo>
                    <a:pt x="126618" y="0"/>
                  </a:lnTo>
                  <a:lnTo>
                    <a:pt x="6152260" y="0"/>
                  </a:lnTo>
                  <a:lnTo>
                    <a:pt x="6201566" y="9943"/>
                  </a:lnTo>
                  <a:lnTo>
                    <a:pt x="6241811" y="37068"/>
                  </a:lnTo>
                  <a:lnTo>
                    <a:pt x="6268936" y="77313"/>
                  </a:lnTo>
                  <a:lnTo>
                    <a:pt x="6278880" y="126618"/>
                  </a:lnTo>
                  <a:lnTo>
                    <a:pt x="6278880" y="1139825"/>
                  </a:lnTo>
                  <a:lnTo>
                    <a:pt x="6268936" y="1189130"/>
                  </a:lnTo>
                  <a:lnTo>
                    <a:pt x="6241811" y="1229375"/>
                  </a:lnTo>
                  <a:lnTo>
                    <a:pt x="6201566" y="1256500"/>
                  </a:lnTo>
                  <a:lnTo>
                    <a:pt x="6152260" y="1266444"/>
                  </a:lnTo>
                  <a:lnTo>
                    <a:pt x="126618" y="1266444"/>
                  </a:lnTo>
                  <a:lnTo>
                    <a:pt x="77313" y="1256500"/>
                  </a:lnTo>
                  <a:lnTo>
                    <a:pt x="37068" y="1229375"/>
                  </a:lnTo>
                  <a:lnTo>
                    <a:pt x="9943" y="1189130"/>
                  </a:lnTo>
                  <a:lnTo>
                    <a:pt x="0" y="1139825"/>
                  </a:lnTo>
                  <a:lnTo>
                    <a:pt x="0" y="12661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62246" y="2551252"/>
            <a:ext cx="4658360" cy="105664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75"/>
              </a:spcBef>
              <a:tabLst>
                <a:tab pos="2886710" algn="l"/>
                <a:tab pos="3401060" algn="l"/>
                <a:tab pos="3611245" algn="l"/>
              </a:tabLst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Fa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’or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e 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comp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ze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gr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me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ma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40" dirty="0">
                <a:solidFill>
                  <a:srgbClr val="FFFFFF"/>
                </a:solidFill>
                <a:latin typeface="Verdana"/>
                <a:cs typeface="Verdana"/>
              </a:rPr>
              <a:t>ur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e  e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22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ze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17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ss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l  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contesto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scolastico,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sociale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	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territoriale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176773" y="3946905"/>
            <a:ext cx="6299200" cy="1287145"/>
            <a:chOff x="5176773" y="3946905"/>
            <a:chExt cx="6299200" cy="1287145"/>
          </a:xfrm>
        </p:grpSpPr>
        <p:sp>
          <p:nvSpPr>
            <p:cNvPr id="14" name="object 14"/>
            <p:cNvSpPr/>
            <p:nvPr/>
          </p:nvSpPr>
          <p:spPr>
            <a:xfrm>
              <a:off x="5186933" y="3957065"/>
              <a:ext cx="6278880" cy="1266825"/>
            </a:xfrm>
            <a:custGeom>
              <a:avLst/>
              <a:gdLst/>
              <a:ahLst/>
              <a:cxnLst/>
              <a:rect l="l" t="t" r="r" b="b"/>
              <a:pathLst>
                <a:path w="6278880" h="1266825">
                  <a:moveTo>
                    <a:pt x="6152261" y="0"/>
                  </a:moveTo>
                  <a:lnTo>
                    <a:pt x="126618" y="0"/>
                  </a:lnTo>
                  <a:lnTo>
                    <a:pt x="77313" y="9943"/>
                  </a:lnTo>
                  <a:lnTo>
                    <a:pt x="37068" y="37068"/>
                  </a:lnTo>
                  <a:lnTo>
                    <a:pt x="9943" y="77313"/>
                  </a:lnTo>
                  <a:lnTo>
                    <a:pt x="0" y="126618"/>
                  </a:lnTo>
                  <a:lnTo>
                    <a:pt x="0" y="1139824"/>
                  </a:lnTo>
                  <a:lnTo>
                    <a:pt x="9943" y="1189130"/>
                  </a:lnTo>
                  <a:lnTo>
                    <a:pt x="37068" y="1229375"/>
                  </a:lnTo>
                  <a:lnTo>
                    <a:pt x="77313" y="1256500"/>
                  </a:lnTo>
                  <a:lnTo>
                    <a:pt x="126618" y="1266443"/>
                  </a:lnTo>
                  <a:lnTo>
                    <a:pt x="6152261" y="1266443"/>
                  </a:lnTo>
                  <a:lnTo>
                    <a:pt x="6201566" y="1256500"/>
                  </a:lnTo>
                  <a:lnTo>
                    <a:pt x="6241811" y="1229375"/>
                  </a:lnTo>
                  <a:lnTo>
                    <a:pt x="6268936" y="1189130"/>
                  </a:lnTo>
                  <a:lnTo>
                    <a:pt x="6278880" y="1139824"/>
                  </a:lnTo>
                  <a:lnTo>
                    <a:pt x="6278880" y="126618"/>
                  </a:lnTo>
                  <a:lnTo>
                    <a:pt x="6268936" y="77313"/>
                  </a:lnTo>
                  <a:lnTo>
                    <a:pt x="6241811" y="37068"/>
                  </a:lnTo>
                  <a:lnTo>
                    <a:pt x="6201566" y="9943"/>
                  </a:lnTo>
                  <a:lnTo>
                    <a:pt x="6152261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86933" y="3957065"/>
              <a:ext cx="6278880" cy="1266825"/>
            </a:xfrm>
            <a:custGeom>
              <a:avLst/>
              <a:gdLst/>
              <a:ahLst/>
              <a:cxnLst/>
              <a:rect l="l" t="t" r="r" b="b"/>
              <a:pathLst>
                <a:path w="6278880" h="1266825">
                  <a:moveTo>
                    <a:pt x="0" y="126618"/>
                  </a:moveTo>
                  <a:lnTo>
                    <a:pt x="9943" y="77313"/>
                  </a:lnTo>
                  <a:lnTo>
                    <a:pt x="37068" y="37068"/>
                  </a:lnTo>
                  <a:lnTo>
                    <a:pt x="77313" y="9943"/>
                  </a:lnTo>
                  <a:lnTo>
                    <a:pt x="126618" y="0"/>
                  </a:lnTo>
                  <a:lnTo>
                    <a:pt x="6152261" y="0"/>
                  </a:lnTo>
                  <a:lnTo>
                    <a:pt x="6201566" y="9943"/>
                  </a:lnTo>
                  <a:lnTo>
                    <a:pt x="6241811" y="37068"/>
                  </a:lnTo>
                  <a:lnTo>
                    <a:pt x="6268936" y="77313"/>
                  </a:lnTo>
                  <a:lnTo>
                    <a:pt x="6278880" y="126618"/>
                  </a:lnTo>
                  <a:lnTo>
                    <a:pt x="6278880" y="1139824"/>
                  </a:lnTo>
                  <a:lnTo>
                    <a:pt x="6268936" y="1189130"/>
                  </a:lnTo>
                  <a:lnTo>
                    <a:pt x="6241811" y="1229375"/>
                  </a:lnTo>
                  <a:lnTo>
                    <a:pt x="6201566" y="1256500"/>
                  </a:lnTo>
                  <a:lnTo>
                    <a:pt x="6152261" y="1266443"/>
                  </a:lnTo>
                  <a:lnTo>
                    <a:pt x="126618" y="1266443"/>
                  </a:lnTo>
                  <a:lnTo>
                    <a:pt x="77313" y="1256500"/>
                  </a:lnTo>
                  <a:lnTo>
                    <a:pt x="37068" y="1229375"/>
                  </a:lnTo>
                  <a:lnTo>
                    <a:pt x="9943" y="1189130"/>
                  </a:lnTo>
                  <a:lnTo>
                    <a:pt x="0" y="1139824"/>
                  </a:lnTo>
                  <a:lnTo>
                    <a:pt x="0" y="12661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80405" y="4299280"/>
            <a:ext cx="4229100" cy="55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rme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tt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Verdana"/>
                <a:cs typeface="Verdana"/>
              </a:rPr>
              <a:t>'a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1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i </a:t>
            </a: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800" spc="2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rza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070"/>
              </a:lnSpc>
            </a:pP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deb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zz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800" spc="185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54141" y="5443473"/>
            <a:ext cx="6748145" cy="1285240"/>
            <a:chOff x="5454141" y="5443473"/>
            <a:chExt cx="6748145" cy="1285240"/>
          </a:xfrm>
        </p:grpSpPr>
        <p:sp>
          <p:nvSpPr>
            <p:cNvPr id="18" name="object 18"/>
            <p:cNvSpPr/>
            <p:nvPr/>
          </p:nvSpPr>
          <p:spPr>
            <a:xfrm>
              <a:off x="5464301" y="5453633"/>
              <a:ext cx="6727825" cy="1264920"/>
            </a:xfrm>
            <a:custGeom>
              <a:avLst/>
              <a:gdLst/>
              <a:ahLst/>
              <a:cxnLst/>
              <a:rect l="l" t="t" r="r" b="b"/>
              <a:pathLst>
                <a:path w="6727825" h="1264920">
                  <a:moveTo>
                    <a:pt x="6650736" y="0"/>
                  </a:moveTo>
                  <a:lnTo>
                    <a:pt x="126492" y="0"/>
                  </a:lnTo>
                  <a:lnTo>
                    <a:pt x="77259" y="9941"/>
                  </a:lnTo>
                  <a:lnTo>
                    <a:pt x="37052" y="37052"/>
                  </a:lnTo>
                  <a:lnTo>
                    <a:pt x="9941" y="77259"/>
                  </a:lnTo>
                  <a:lnTo>
                    <a:pt x="0" y="126491"/>
                  </a:lnTo>
                  <a:lnTo>
                    <a:pt x="0" y="1138427"/>
                  </a:lnTo>
                  <a:lnTo>
                    <a:pt x="9941" y="1187665"/>
                  </a:lnTo>
                  <a:lnTo>
                    <a:pt x="37052" y="1227872"/>
                  </a:lnTo>
                  <a:lnTo>
                    <a:pt x="77259" y="1254980"/>
                  </a:lnTo>
                  <a:lnTo>
                    <a:pt x="126492" y="1264919"/>
                  </a:lnTo>
                  <a:lnTo>
                    <a:pt x="6650736" y="1264919"/>
                  </a:lnTo>
                  <a:lnTo>
                    <a:pt x="6699968" y="1254980"/>
                  </a:lnTo>
                  <a:lnTo>
                    <a:pt x="6727698" y="1236284"/>
                  </a:lnTo>
                  <a:lnTo>
                    <a:pt x="6727698" y="28638"/>
                  </a:lnTo>
                  <a:lnTo>
                    <a:pt x="6699968" y="9941"/>
                  </a:lnTo>
                  <a:lnTo>
                    <a:pt x="6650736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64301" y="5453633"/>
              <a:ext cx="6727825" cy="1264920"/>
            </a:xfrm>
            <a:custGeom>
              <a:avLst/>
              <a:gdLst/>
              <a:ahLst/>
              <a:cxnLst/>
              <a:rect l="l" t="t" r="r" b="b"/>
              <a:pathLst>
                <a:path w="6727825" h="1264920">
                  <a:moveTo>
                    <a:pt x="0" y="126491"/>
                  </a:moveTo>
                  <a:lnTo>
                    <a:pt x="9941" y="77259"/>
                  </a:lnTo>
                  <a:lnTo>
                    <a:pt x="37052" y="37052"/>
                  </a:lnTo>
                  <a:lnTo>
                    <a:pt x="77259" y="9941"/>
                  </a:lnTo>
                  <a:lnTo>
                    <a:pt x="126492" y="0"/>
                  </a:lnTo>
                  <a:lnTo>
                    <a:pt x="6650736" y="0"/>
                  </a:lnTo>
                  <a:lnTo>
                    <a:pt x="6699968" y="9941"/>
                  </a:lnTo>
                  <a:lnTo>
                    <a:pt x="6727698" y="28638"/>
                  </a:lnTo>
                </a:path>
                <a:path w="6727825" h="1264920">
                  <a:moveTo>
                    <a:pt x="6727698" y="1236284"/>
                  </a:moveTo>
                  <a:lnTo>
                    <a:pt x="6699968" y="1254980"/>
                  </a:lnTo>
                  <a:lnTo>
                    <a:pt x="6650736" y="1264919"/>
                  </a:lnTo>
                  <a:lnTo>
                    <a:pt x="126492" y="1264919"/>
                  </a:lnTo>
                  <a:lnTo>
                    <a:pt x="77259" y="1254980"/>
                  </a:lnTo>
                  <a:lnTo>
                    <a:pt x="37052" y="1227872"/>
                  </a:lnTo>
                  <a:lnTo>
                    <a:pt x="9941" y="1187665"/>
                  </a:lnTo>
                  <a:lnTo>
                    <a:pt x="0" y="1138427"/>
                  </a:lnTo>
                  <a:lnTo>
                    <a:pt x="0" y="126491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557520" y="5795568"/>
            <a:ext cx="4759325" cy="55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7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aff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rza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ti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1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Verdana"/>
                <a:cs typeface="Verdana"/>
              </a:rPr>
              <a:t>“c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rr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cu</a:t>
            </a:r>
            <a:r>
              <a:rPr sz="1800" spc="1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um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2070"/>
              </a:lnSpc>
            </a:pPr>
            <a:r>
              <a:rPr sz="1800" spc="2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1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55" dirty="0">
                <a:solidFill>
                  <a:srgbClr val="FFFFFF"/>
                </a:solidFill>
                <a:latin typeface="Verdana"/>
                <a:cs typeface="Verdana"/>
              </a:rPr>
              <a:t>ud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800" spc="8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800" spc="40" dirty="0">
                <a:solidFill>
                  <a:srgbClr val="FFFFFF"/>
                </a:solidFill>
                <a:latin typeface="Verdana"/>
                <a:cs typeface="Verdana"/>
              </a:rPr>
              <a:t>”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590531" y="1926335"/>
            <a:ext cx="1885314" cy="3832860"/>
            <a:chOff x="9590531" y="1926335"/>
            <a:chExt cx="1885314" cy="3832860"/>
          </a:xfrm>
        </p:grpSpPr>
        <p:sp>
          <p:nvSpPr>
            <p:cNvPr id="22" name="object 22"/>
            <p:cNvSpPr/>
            <p:nvPr/>
          </p:nvSpPr>
          <p:spPr>
            <a:xfrm>
              <a:off x="9600437" y="1936241"/>
              <a:ext cx="821690" cy="822960"/>
            </a:xfrm>
            <a:custGeom>
              <a:avLst/>
              <a:gdLst/>
              <a:ahLst/>
              <a:cxnLst/>
              <a:rect l="l" t="t" r="r" b="b"/>
              <a:pathLst>
                <a:path w="821690" h="822960">
                  <a:moveTo>
                    <a:pt x="636651" y="0"/>
                  </a:moveTo>
                  <a:lnTo>
                    <a:pt x="184784" y="0"/>
                  </a:lnTo>
                  <a:lnTo>
                    <a:pt x="184784" y="453263"/>
                  </a:lnTo>
                  <a:lnTo>
                    <a:pt x="0" y="453263"/>
                  </a:lnTo>
                  <a:lnTo>
                    <a:pt x="410717" y="822960"/>
                  </a:lnTo>
                  <a:lnTo>
                    <a:pt x="821435" y="453263"/>
                  </a:lnTo>
                  <a:lnTo>
                    <a:pt x="636651" y="453263"/>
                  </a:lnTo>
                  <a:lnTo>
                    <a:pt x="636651" y="0"/>
                  </a:lnTo>
                  <a:close/>
                </a:path>
              </a:pathLst>
            </a:custGeom>
            <a:solidFill>
              <a:srgbClr val="E3CC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00437" y="1936241"/>
              <a:ext cx="821690" cy="822960"/>
            </a:xfrm>
            <a:custGeom>
              <a:avLst/>
              <a:gdLst/>
              <a:ahLst/>
              <a:cxnLst/>
              <a:rect l="l" t="t" r="r" b="b"/>
              <a:pathLst>
                <a:path w="821690" h="822960">
                  <a:moveTo>
                    <a:pt x="0" y="453263"/>
                  </a:moveTo>
                  <a:lnTo>
                    <a:pt x="184784" y="453263"/>
                  </a:lnTo>
                  <a:lnTo>
                    <a:pt x="184784" y="0"/>
                  </a:lnTo>
                  <a:lnTo>
                    <a:pt x="636651" y="0"/>
                  </a:lnTo>
                  <a:lnTo>
                    <a:pt x="636651" y="453263"/>
                  </a:lnTo>
                  <a:lnTo>
                    <a:pt x="821435" y="453263"/>
                  </a:lnTo>
                  <a:lnTo>
                    <a:pt x="410717" y="822960"/>
                  </a:lnTo>
                  <a:lnTo>
                    <a:pt x="0" y="453263"/>
                  </a:lnTo>
                  <a:close/>
                </a:path>
              </a:pathLst>
            </a:custGeom>
            <a:ln w="19812">
              <a:solidFill>
                <a:srgbClr val="E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26217" y="3431285"/>
              <a:ext cx="821690" cy="822960"/>
            </a:xfrm>
            <a:custGeom>
              <a:avLst/>
              <a:gdLst/>
              <a:ahLst/>
              <a:cxnLst/>
              <a:rect l="l" t="t" r="r" b="b"/>
              <a:pathLst>
                <a:path w="821690" h="822960">
                  <a:moveTo>
                    <a:pt x="636651" y="0"/>
                  </a:moveTo>
                  <a:lnTo>
                    <a:pt x="184784" y="0"/>
                  </a:lnTo>
                  <a:lnTo>
                    <a:pt x="184784" y="453263"/>
                  </a:lnTo>
                  <a:lnTo>
                    <a:pt x="0" y="453263"/>
                  </a:lnTo>
                  <a:lnTo>
                    <a:pt x="410717" y="822959"/>
                  </a:lnTo>
                  <a:lnTo>
                    <a:pt x="821435" y="453263"/>
                  </a:lnTo>
                  <a:lnTo>
                    <a:pt x="636651" y="453263"/>
                  </a:lnTo>
                  <a:lnTo>
                    <a:pt x="636651" y="0"/>
                  </a:lnTo>
                  <a:close/>
                </a:path>
              </a:pathLst>
            </a:custGeom>
            <a:solidFill>
              <a:srgbClr val="E3CC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26217" y="3431285"/>
              <a:ext cx="821690" cy="822960"/>
            </a:xfrm>
            <a:custGeom>
              <a:avLst/>
              <a:gdLst/>
              <a:ahLst/>
              <a:cxnLst/>
              <a:rect l="l" t="t" r="r" b="b"/>
              <a:pathLst>
                <a:path w="821690" h="822960">
                  <a:moveTo>
                    <a:pt x="0" y="453263"/>
                  </a:moveTo>
                  <a:lnTo>
                    <a:pt x="184784" y="453263"/>
                  </a:lnTo>
                  <a:lnTo>
                    <a:pt x="184784" y="0"/>
                  </a:lnTo>
                  <a:lnTo>
                    <a:pt x="636651" y="0"/>
                  </a:lnTo>
                  <a:lnTo>
                    <a:pt x="636651" y="453263"/>
                  </a:lnTo>
                  <a:lnTo>
                    <a:pt x="821435" y="453263"/>
                  </a:lnTo>
                  <a:lnTo>
                    <a:pt x="410717" y="822959"/>
                  </a:lnTo>
                  <a:lnTo>
                    <a:pt x="0" y="453263"/>
                  </a:lnTo>
                  <a:close/>
                </a:path>
              </a:pathLst>
            </a:custGeom>
            <a:ln w="19812">
              <a:solidFill>
                <a:srgbClr val="E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44377" y="4926329"/>
              <a:ext cx="821690" cy="822960"/>
            </a:xfrm>
            <a:custGeom>
              <a:avLst/>
              <a:gdLst/>
              <a:ahLst/>
              <a:cxnLst/>
              <a:rect l="l" t="t" r="r" b="b"/>
              <a:pathLst>
                <a:path w="821690" h="822960">
                  <a:moveTo>
                    <a:pt x="636651" y="0"/>
                  </a:moveTo>
                  <a:lnTo>
                    <a:pt x="184785" y="0"/>
                  </a:lnTo>
                  <a:lnTo>
                    <a:pt x="184785" y="453263"/>
                  </a:lnTo>
                  <a:lnTo>
                    <a:pt x="0" y="453263"/>
                  </a:lnTo>
                  <a:lnTo>
                    <a:pt x="410718" y="822960"/>
                  </a:lnTo>
                  <a:lnTo>
                    <a:pt x="821436" y="453263"/>
                  </a:lnTo>
                  <a:lnTo>
                    <a:pt x="636651" y="453263"/>
                  </a:lnTo>
                  <a:lnTo>
                    <a:pt x="636651" y="0"/>
                  </a:lnTo>
                  <a:close/>
                </a:path>
              </a:pathLst>
            </a:custGeom>
            <a:solidFill>
              <a:srgbClr val="E3CCCC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44377" y="4926329"/>
              <a:ext cx="821690" cy="822960"/>
            </a:xfrm>
            <a:custGeom>
              <a:avLst/>
              <a:gdLst/>
              <a:ahLst/>
              <a:cxnLst/>
              <a:rect l="l" t="t" r="r" b="b"/>
              <a:pathLst>
                <a:path w="821690" h="822960">
                  <a:moveTo>
                    <a:pt x="0" y="453263"/>
                  </a:moveTo>
                  <a:lnTo>
                    <a:pt x="184785" y="453263"/>
                  </a:lnTo>
                  <a:lnTo>
                    <a:pt x="184785" y="0"/>
                  </a:lnTo>
                  <a:lnTo>
                    <a:pt x="636651" y="0"/>
                  </a:lnTo>
                  <a:lnTo>
                    <a:pt x="636651" y="453263"/>
                  </a:lnTo>
                  <a:lnTo>
                    <a:pt x="821436" y="453263"/>
                  </a:lnTo>
                  <a:lnTo>
                    <a:pt x="410718" y="822960"/>
                  </a:lnTo>
                  <a:lnTo>
                    <a:pt x="0" y="453263"/>
                  </a:lnTo>
                  <a:close/>
                </a:path>
              </a:pathLst>
            </a:custGeom>
            <a:ln w="19811">
              <a:solidFill>
                <a:srgbClr val="E3CC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670047"/>
            <a:ext cx="4037329" cy="4188460"/>
            <a:chOff x="0" y="2670047"/>
            <a:chExt cx="4037329" cy="4188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70047"/>
              <a:ext cx="4037075" cy="41879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92552"/>
              <a:ext cx="1522475" cy="236524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06028" y="6095999"/>
            <a:ext cx="993648" cy="76199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4916" y="476758"/>
            <a:ext cx="562673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50" dirty="0"/>
              <a:t>La</a:t>
            </a:r>
            <a:r>
              <a:rPr sz="4200" spc="-90" dirty="0"/>
              <a:t> </a:t>
            </a:r>
            <a:r>
              <a:rPr sz="4200" spc="-114" dirty="0"/>
              <a:t>piattaforma</a:t>
            </a:r>
            <a:r>
              <a:rPr sz="4200" spc="-75" dirty="0"/>
              <a:t> </a:t>
            </a:r>
            <a:r>
              <a:rPr sz="4200" spc="-145" dirty="0"/>
              <a:t>UNICA</a:t>
            </a:r>
            <a:endParaRPr sz="4200"/>
          </a:p>
        </p:txBody>
      </p:sp>
      <p:grpSp>
        <p:nvGrpSpPr>
          <p:cNvPr id="13" name="object 13"/>
          <p:cNvGrpSpPr/>
          <p:nvPr/>
        </p:nvGrpSpPr>
        <p:grpSpPr>
          <a:xfrm>
            <a:off x="10402823" y="0"/>
            <a:ext cx="760730" cy="1203960"/>
            <a:chOff x="10402823" y="0"/>
            <a:chExt cx="760730" cy="120396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02823" y="0"/>
              <a:ext cx="760488" cy="12039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442447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6939" y="1495170"/>
            <a:ext cx="10088245" cy="48133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b="1" u="heavy" spc="-120" dirty="0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Tahoma"/>
                <a:cs typeface="Tahoma"/>
                <a:hlinkClick r:id="rId9"/>
              </a:rPr>
              <a:t>https://unica.istruzione.gov.it/it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All’interno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della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piattaforma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è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possibile:</a:t>
            </a:r>
            <a:endParaRPr sz="2400">
              <a:latin typeface="Tahoma"/>
              <a:cs typeface="Tahoma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consultare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informazioni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dati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FFFFFF"/>
                </a:solidFill>
                <a:latin typeface="Tahoma"/>
                <a:cs typeface="Tahoma"/>
              </a:rPr>
              <a:t>utili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una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scelta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25" dirty="0">
                <a:solidFill>
                  <a:srgbClr val="FFFFFF"/>
                </a:solidFill>
                <a:latin typeface="Tahoma"/>
                <a:cs typeface="Tahoma"/>
              </a:rPr>
              <a:t>consapevole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del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percorso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scolastico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pos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30" dirty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scolastico;</a:t>
            </a:r>
            <a:endParaRPr sz="2400">
              <a:latin typeface="Tahoma"/>
              <a:cs typeface="Tahoma"/>
            </a:endParaRPr>
          </a:p>
          <a:p>
            <a:pPr marL="355600" marR="127635" indent="-343535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155" dirty="0">
                <a:solidFill>
                  <a:srgbClr val="FFFFFF"/>
                </a:solidFill>
                <a:latin typeface="Tahoma"/>
                <a:cs typeface="Tahoma"/>
              </a:rPr>
              <a:t>fruire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modo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organico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e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personalizzato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di </a:t>
            </a:r>
            <a:r>
              <a:rPr sz="2400" b="1" spc="-220" dirty="0">
                <a:solidFill>
                  <a:srgbClr val="FFFFFF"/>
                </a:solidFill>
                <a:latin typeface="Tahoma"/>
                <a:cs typeface="Tahoma"/>
              </a:rPr>
              <a:t>tutti</a:t>
            </a:r>
            <a:r>
              <a:rPr sz="2400" b="1" spc="-2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servizi </a:t>
            </a:r>
            <a:r>
              <a:rPr sz="2400" b="1" spc="-80" dirty="0">
                <a:solidFill>
                  <a:srgbClr val="FFFFFF"/>
                </a:solidFill>
                <a:latin typeface="Tahoma"/>
                <a:cs typeface="Tahoma"/>
              </a:rPr>
              <a:t>digitali </a:t>
            </a:r>
            <a:r>
              <a:rPr sz="2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relativi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all'orientamento,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alle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iscrizioni,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ai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pagamenti, </a:t>
            </a:r>
            <a:r>
              <a:rPr sz="2400" b="1" spc="20" dirty="0">
                <a:solidFill>
                  <a:srgbClr val="FFFFFF"/>
                </a:solidFill>
                <a:latin typeface="Tahoma"/>
                <a:cs typeface="Tahoma"/>
              </a:rPr>
              <a:t>nonché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alle </a:t>
            </a:r>
            <a:r>
              <a:rPr sz="2400" b="1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iniziative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4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sostegno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diritto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allo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studio;</a:t>
            </a:r>
            <a:endParaRPr sz="2400">
              <a:latin typeface="Tahoma"/>
              <a:cs typeface="Tahoma"/>
            </a:endParaRPr>
          </a:p>
          <a:p>
            <a:pPr marL="355600" marR="93980" indent="-343535">
              <a:lnSpc>
                <a:spcPct val="100000"/>
              </a:lnSpc>
              <a:spcBef>
                <a:spcPts val="1010"/>
              </a:spcBef>
              <a:tabLst>
                <a:tab pos="355600" algn="l"/>
              </a:tabLst>
            </a:pPr>
            <a:r>
              <a:rPr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seguire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facilmente 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l'intero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55" dirty="0">
                <a:solidFill>
                  <a:srgbClr val="FFFFFF"/>
                </a:solidFill>
                <a:latin typeface="Tahoma"/>
                <a:cs typeface="Tahoma"/>
              </a:rPr>
              <a:t>ciclo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scolastico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principali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traguardi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raggiunti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attraverso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l’E-portfolio,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un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FFFFFF"/>
                </a:solidFill>
                <a:latin typeface="Tahoma"/>
                <a:cs typeface="Tahoma"/>
              </a:rPr>
              <a:t>documento</a:t>
            </a:r>
            <a:r>
              <a:rPr sz="2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digitale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sempre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45" dirty="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sz="2400" b="1" spc="-6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FFFFFF"/>
                </a:solidFill>
                <a:latin typeface="Tahoma"/>
                <a:cs typeface="Tahoma"/>
              </a:rPr>
              <a:t>disposizione</a:t>
            </a:r>
            <a:r>
              <a:rPr sz="2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Tahoma"/>
                <a:cs typeface="Tahoma"/>
              </a:rPr>
              <a:t>di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14" dirty="0">
                <a:solidFill>
                  <a:srgbClr val="FFFFFF"/>
                </a:solidFill>
                <a:latin typeface="Tahoma"/>
                <a:cs typeface="Tahoma"/>
              </a:rPr>
              <a:t>studenti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famiglie;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sz="1900" spc="-170" dirty="0">
                <a:solidFill>
                  <a:srgbClr val="89D0D5"/>
                </a:solidFill>
                <a:latin typeface="Lucida Sans Unicode"/>
                <a:cs typeface="Lucida Sans Unicode"/>
              </a:rPr>
              <a:t>▶	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entrar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contatt</a:t>
            </a:r>
            <a:r>
              <a:rPr sz="2400" b="1" spc="-6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65" dirty="0">
                <a:solidFill>
                  <a:srgbClr val="FFFFFF"/>
                </a:solidFill>
                <a:latin typeface="Tahoma"/>
                <a:cs typeface="Tahoma"/>
              </a:rPr>
              <a:t>co</a:t>
            </a:r>
            <a:r>
              <a:rPr sz="2400" b="1" spc="8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75" dirty="0">
                <a:solidFill>
                  <a:srgbClr val="FFFFFF"/>
                </a:solidFill>
                <a:latin typeface="Tahoma"/>
                <a:cs typeface="Tahoma"/>
              </a:rPr>
              <a:t>tutor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scolastico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30" dirty="0">
                <a:solidFill>
                  <a:srgbClr val="FFFFFF"/>
                </a:solidFill>
                <a:latin typeface="Tahoma"/>
                <a:cs typeface="Tahoma"/>
              </a:rPr>
              <a:t>docent</a:t>
            </a:r>
            <a:r>
              <a:rPr sz="2400" b="1" spc="3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FFFFFF"/>
                </a:solidFill>
                <a:latin typeface="Tahoma"/>
                <a:cs typeface="Tahoma"/>
              </a:rPr>
              <a:t>orientatore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C1B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574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Calibri</vt:lpstr>
      <vt:lpstr>Lucida Sans Unicode</vt:lpstr>
      <vt:lpstr>Tahoma</vt:lpstr>
      <vt:lpstr>Trebuchet MS</vt:lpstr>
      <vt:lpstr>Verdana</vt:lpstr>
      <vt:lpstr>Office Theme</vt:lpstr>
      <vt:lpstr>  I.I.S. FERMI BAGNARA </vt:lpstr>
      <vt:lpstr>LO STUDENTE AL  CENTRO</vt:lpstr>
      <vt:lpstr>OBIETTIVO</vt:lpstr>
      <vt:lpstr>LINEE GUIDA PER  L'ORIENTAMENTO (Decr.Min.  328/2022)</vt:lpstr>
      <vt:lpstr>VERSO UNA DIDATTICA  ORIENTATIVA</vt:lpstr>
      <vt:lpstr>DOCENTI TUTOR E ORIENTATORE</vt:lpstr>
      <vt:lpstr>CON CHI?</vt:lpstr>
      <vt:lpstr>E-PORTFOLIO</vt:lpstr>
      <vt:lpstr>La piattaforma UNICA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ORIENTAMENTO 2023-2024  LICEO CLASSICO, LINGUISTICO E DELLE SCIENZE UMANE B. R. MOTZO</dc:title>
  <dc:creator>Aurelia Cocco</dc:creator>
  <cp:lastModifiedBy>Domenico Galletta</cp:lastModifiedBy>
  <cp:revision>1</cp:revision>
  <dcterms:created xsi:type="dcterms:W3CDTF">2023-11-27T19:05:47Z</dcterms:created>
  <dcterms:modified xsi:type="dcterms:W3CDTF">2023-11-27T19:12:32Z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2023-11-27T00:00:00Z</vt:filetime>
  </property>
</Properties>
</file>